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306" r:id="rId6"/>
    <p:sldId id="307" r:id="rId7"/>
    <p:sldId id="308" r:id="rId8"/>
    <p:sldId id="309" r:id="rId9"/>
    <p:sldId id="310"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286" r:id="rId34"/>
  </p:sldIdLst>
  <p:sldSz cx="9144000" cy="6858000" type="screen4x3"/>
  <p:notesSz cx="6858000" cy="9144000"/>
  <p:custDataLst>
    <p:tags r:id="rId3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默认节" id="{57945d14-3c2a-4ebc-bfb9-3170bf3a9c56}">
          <p14:sldIdLst>
            <p14:sldId id="256"/>
            <p14:sldId id="306"/>
            <p14:sldId id="307"/>
            <p14:sldId id="308"/>
            <p14:sldId id="309"/>
            <p14:sldId id="310"/>
          </p14:sldIdLst>
        </p14:section>
        <p14:section name="无标题节" id="{580d2802-9f9c-4075-8789-88b98679af99}">
          <p14:sldIdLst>
            <p14:sldId id="312"/>
            <p14:sldId id="313"/>
            <p14:sldId id="314"/>
            <p14:sldId id="315"/>
            <p14:sldId id="316"/>
            <p14:sldId id="317"/>
            <p14:sldId id="318"/>
            <p14:sldId id="319"/>
            <p14:sldId id="320"/>
            <p14:sldId id="321"/>
            <p14:sldId id="322"/>
            <p14:sldId id="323"/>
            <p14:sldId id="324"/>
            <p14:sldId id="325"/>
          </p14:sldIdLst>
        </p14:section>
        <p14:section name="无标题节" id="{d372df86-5c2b-4257-9603-01d1ef2e6c77}">
          <p14:sldIdLst>
            <p14:sldId id="326"/>
            <p14:sldId id="327"/>
            <p14:sldId id="328"/>
            <p14:sldId id="329"/>
            <p14:sldId id="330"/>
            <p14:sldId id="331"/>
            <p14:sldId id="332"/>
            <p14:sldId id="333"/>
            <p14:sldId id="334"/>
            <p14:sldId id="286"/>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7.jpeg"/></Relationships>
</file>

<file path=ppt/diagrams/_rels/data2.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2.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7FDEDBF-F9C4-4164-AC14-404822A018DF}"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BC09C3F9-A9B8-4F17-83DB-259E2BDC41D7}">
      <dgm:prSet phldrT="[文本]"/>
      <dgm:spPr/>
      <dgm:t>
        <a:bodyPr/>
        <a:lstStyle/>
        <a:p>
          <a:r>
            <a:rPr lang="en-US" dirty="0" smtClean="0"/>
            <a:t>Foreign Exchange Transaction</a:t>
          </a:r>
          <a:r>
            <a:rPr lang="zh-CN" altLang="en-US" dirty="0" smtClean="0"/>
            <a:t>，</a:t>
          </a:r>
          <a:r>
            <a:rPr lang="zh-CN" dirty="0" smtClean="0"/>
            <a:t>也称外汇买卖或外币兑换，是指交易主体为满足经济或其他活动的需要，以一种货币兑换成另一种货币的行为，也是以外币表示的支付手段和金融工具的买卖活动。</a:t>
          </a:r>
          <a:endParaRPr lang="zh-CN" altLang="en-US" dirty="0"/>
        </a:p>
      </dgm:t>
    </dgm:pt>
    <dgm:pt modelId="{F08F9636-8337-4AC9-9F95-1E344380ED06}" cxnId="{C7985E5F-915A-4CB1-9BFF-C402B5DC622D}" type="parTrans">
      <dgm:prSet/>
      <dgm:spPr/>
      <dgm:t>
        <a:bodyPr/>
        <a:lstStyle/>
        <a:p>
          <a:endParaRPr lang="zh-CN" altLang="en-US"/>
        </a:p>
      </dgm:t>
    </dgm:pt>
    <dgm:pt modelId="{D5E439A5-2F3D-4E0E-A053-38335623E0A0}" cxnId="{C7985E5F-915A-4CB1-9BFF-C402B5DC622D}" type="sibTrans">
      <dgm:prSet/>
      <dgm:spPr/>
      <dgm:t>
        <a:bodyPr/>
        <a:lstStyle/>
        <a:p>
          <a:endParaRPr lang="zh-CN" altLang="en-US"/>
        </a:p>
      </dgm:t>
    </dgm:pt>
    <dgm:pt modelId="{82513DF5-54F0-41F8-81FD-F0160DA666D6}" type="pres">
      <dgm:prSet presAssocID="{F7FDEDBF-F9C4-4164-AC14-404822A018DF}" presName="Name0" presStyleCnt="0">
        <dgm:presLayoutVars>
          <dgm:dir/>
          <dgm:resizeHandles val="exact"/>
        </dgm:presLayoutVars>
      </dgm:prSet>
      <dgm:spPr/>
    </dgm:pt>
    <dgm:pt modelId="{DCA5853C-1959-402F-ABB6-4C305CDAFED5}" type="pres">
      <dgm:prSet presAssocID="{BC09C3F9-A9B8-4F17-83DB-259E2BDC41D7}" presName="composite" presStyleCnt="0"/>
      <dgm:spPr/>
    </dgm:pt>
    <dgm:pt modelId="{5C09704E-95C3-45B4-978F-F748573B6C1D}" type="pres">
      <dgm:prSet presAssocID="{BC09C3F9-A9B8-4F17-83DB-259E2BDC41D7}" presName="rect1" presStyleLbl="trAlignAcc1" presStyleIdx="0" presStyleCnt="1">
        <dgm:presLayoutVars>
          <dgm:bulletEnabled val="1"/>
        </dgm:presLayoutVars>
      </dgm:prSet>
      <dgm:spPr/>
      <dgm:t>
        <a:bodyPr/>
        <a:lstStyle/>
        <a:p>
          <a:endParaRPr lang="zh-CN" altLang="en-US"/>
        </a:p>
      </dgm:t>
    </dgm:pt>
    <dgm:pt modelId="{D28695CF-47EE-4FCA-8BBF-78270836EC7E}" type="pres">
      <dgm:prSet presAssocID="{BC09C3F9-A9B8-4F17-83DB-259E2BDC41D7}" presName="rect2"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118000" r="-118000"/>
          </a:stretch>
        </a:blipFill>
      </dgm:spPr>
    </dgm:pt>
  </dgm:ptLst>
  <dgm:cxnLst>
    <dgm:cxn modelId="{3CD924AE-22F8-415A-B65C-1C8BAA767A9F}" type="presOf" srcId="{F7FDEDBF-F9C4-4164-AC14-404822A018DF}" destId="{82513DF5-54F0-41F8-81FD-F0160DA666D6}" srcOrd="0" destOrd="0" presId="urn:microsoft.com/office/officeart/2008/layout/PictureStrips"/>
    <dgm:cxn modelId="{79C3F2F6-2237-4EB0-9F3F-4CACCC54AE45}" type="presOf" srcId="{BC09C3F9-A9B8-4F17-83DB-259E2BDC41D7}" destId="{5C09704E-95C3-45B4-978F-F748573B6C1D}" srcOrd="0" destOrd="0" presId="urn:microsoft.com/office/officeart/2008/layout/PictureStrips"/>
    <dgm:cxn modelId="{C7985E5F-915A-4CB1-9BFF-C402B5DC622D}" srcId="{F7FDEDBF-F9C4-4164-AC14-404822A018DF}" destId="{BC09C3F9-A9B8-4F17-83DB-259E2BDC41D7}" srcOrd="0" destOrd="0" parTransId="{F08F9636-8337-4AC9-9F95-1E344380ED06}" sibTransId="{D5E439A5-2F3D-4E0E-A053-38335623E0A0}"/>
    <dgm:cxn modelId="{3BEA535E-91D0-4963-9D90-5E62E3B66ACE}" type="presParOf" srcId="{82513DF5-54F0-41F8-81FD-F0160DA666D6}" destId="{DCA5853C-1959-402F-ABB6-4C305CDAFED5}" srcOrd="0" destOrd="0" presId="urn:microsoft.com/office/officeart/2008/layout/PictureStrips"/>
    <dgm:cxn modelId="{AAD050E0-6A71-467D-B0DF-DF09BFA59254}" type="presParOf" srcId="{DCA5853C-1959-402F-ABB6-4C305CDAFED5}" destId="{5C09704E-95C3-45B4-978F-F748573B6C1D}" srcOrd="0" destOrd="0" presId="urn:microsoft.com/office/officeart/2008/layout/PictureStrips"/>
    <dgm:cxn modelId="{44FE5957-D21B-4D0A-8973-2C2801C500A4}" type="presParOf" srcId="{DCA5853C-1959-402F-ABB6-4C305CDAFED5}" destId="{D28695CF-47EE-4FCA-8BBF-78270836EC7E}" srcOrd="1" destOrd="0" presId="urn:microsoft.com/office/officeart/2008/layout/PictureStrip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14A4646-F455-4F48-8740-D30EB585BFB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82419EA3-24C4-495E-A129-3055EF202C4C}">
      <dgm:prSet phldrT="[文本]" custT="1"/>
      <dgm:spPr/>
      <dgm:t>
        <a:bodyPr/>
        <a:lstStyle/>
        <a:p>
          <a:r>
            <a:rPr lang="zh-CN" altLang="en-US" sz="4800" dirty="0" smtClean="0">
              <a:solidFill>
                <a:srgbClr val="FFFF00"/>
              </a:solidFill>
            </a:rPr>
            <a:t>类型</a:t>
          </a:r>
          <a:endParaRPr lang="zh-CN" altLang="en-US" sz="4800" dirty="0">
            <a:solidFill>
              <a:srgbClr val="FFFF00"/>
            </a:solidFill>
          </a:endParaRPr>
        </a:p>
      </dgm:t>
    </dgm:pt>
    <dgm:pt modelId="{9DB4DF36-C094-4E7B-89BA-24B7F435CE54}" cxnId="{AA9D6068-8A7E-4D6E-A4E6-9205E1FC978C}" type="parTrans">
      <dgm:prSet/>
      <dgm:spPr/>
      <dgm:t>
        <a:bodyPr/>
        <a:lstStyle/>
        <a:p>
          <a:endParaRPr lang="zh-CN" altLang="en-US"/>
        </a:p>
      </dgm:t>
    </dgm:pt>
    <dgm:pt modelId="{01883A31-145F-4CCE-A7FE-C52A253DF0DC}" cxnId="{AA9D6068-8A7E-4D6E-A4E6-9205E1FC978C}" type="sibTrans">
      <dgm:prSet/>
      <dgm:spPr/>
      <dgm:t>
        <a:bodyPr/>
        <a:lstStyle/>
        <a:p>
          <a:endParaRPr lang="zh-CN" altLang="en-US"/>
        </a:p>
      </dgm:t>
    </dgm:pt>
    <dgm:pt modelId="{EEE32915-4C38-4D4E-8B64-1008EEC45845}">
      <dgm:prSet phldrT="[文本]" custT="1"/>
      <dgm:spPr/>
      <dgm:t>
        <a:bodyPr/>
        <a:lstStyle/>
        <a:p>
          <a:r>
            <a:rPr lang="zh-CN" sz="2400" dirty="0" smtClean="0"/>
            <a:t>即期对远期的掉期交易</a:t>
          </a:r>
          <a:endParaRPr lang="zh-CN" altLang="en-US" sz="2400" dirty="0"/>
        </a:p>
      </dgm:t>
    </dgm:pt>
    <dgm:pt modelId="{D4E69352-3D0A-491E-86E5-5F3F6819B2DE}" cxnId="{94BFC6D5-6A1E-4C68-8BF9-5647A4D4AE59}" type="parTrans">
      <dgm:prSet/>
      <dgm:spPr/>
      <dgm:t>
        <a:bodyPr/>
        <a:lstStyle/>
        <a:p>
          <a:endParaRPr lang="zh-CN" altLang="en-US"/>
        </a:p>
      </dgm:t>
    </dgm:pt>
    <dgm:pt modelId="{FEDCF6B7-5ECD-4D2F-BE34-607226B28443}" cxnId="{94BFC6D5-6A1E-4C68-8BF9-5647A4D4AE59}" type="sibTrans">
      <dgm:prSet/>
      <dgm:spPr/>
      <dgm:t>
        <a:bodyPr/>
        <a:lstStyle/>
        <a:p>
          <a:endParaRPr lang="zh-CN" altLang="en-US"/>
        </a:p>
      </dgm:t>
    </dgm:pt>
    <dgm:pt modelId="{C975A0F1-9B36-4F50-B351-9440ABEE9D1D}">
      <dgm:prSet phldrT="[文本]" custT="1"/>
      <dgm:spPr/>
      <dgm:t>
        <a:bodyPr/>
        <a:lstStyle/>
        <a:p>
          <a:r>
            <a:rPr lang="zh-CN" sz="2500" dirty="0" smtClean="0"/>
            <a:t>即期对即期的掉期交易</a:t>
          </a:r>
          <a:endParaRPr lang="zh-CN" altLang="en-US" sz="2500" dirty="0"/>
        </a:p>
      </dgm:t>
    </dgm:pt>
    <dgm:pt modelId="{FFD15BEE-2534-4877-BDFE-D1DE10A6CD10}" cxnId="{2471EA27-C206-43C6-BF36-CBF41BF5AAF3}" type="parTrans">
      <dgm:prSet/>
      <dgm:spPr/>
      <dgm:t>
        <a:bodyPr/>
        <a:lstStyle/>
        <a:p>
          <a:endParaRPr lang="zh-CN" altLang="en-US"/>
        </a:p>
      </dgm:t>
    </dgm:pt>
    <dgm:pt modelId="{8F18CAD1-9946-46BE-9911-9791DFE765A6}" cxnId="{2471EA27-C206-43C6-BF36-CBF41BF5AAF3}" type="sibTrans">
      <dgm:prSet/>
      <dgm:spPr/>
      <dgm:t>
        <a:bodyPr/>
        <a:lstStyle/>
        <a:p>
          <a:endParaRPr lang="zh-CN" altLang="en-US"/>
        </a:p>
      </dgm:t>
    </dgm:pt>
    <dgm:pt modelId="{28989E90-5A52-4066-A394-5AC78BDE9212}">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sz="2500" dirty="0" smtClean="0"/>
            <a:t>远期对远期的掉期交易</a:t>
          </a:r>
          <a:endParaRPr lang="zh-CN" altLang="en-US" sz="2400" dirty="0" smtClean="0"/>
        </a:p>
      </dgm:t>
    </dgm:pt>
    <dgm:pt modelId="{3071A261-4F4A-4F80-95C5-18F594B0CABB}" cxnId="{2D18BA5E-00B1-4A9D-9C64-C580C6035E32}" type="parTrans">
      <dgm:prSet/>
      <dgm:spPr/>
      <dgm:t>
        <a:bodyPr/>
        <a:lstStyle/>
        <a:p>
          <a:endParaRPr lang="zh-CN" altLang="en-US"/>
        </a:p>
      </dgm:t>
    </dgm:pt>
    <dgm:pt modelId="{21BFF292-63C8-406F-9859-9C64EA233F3F}" cxnId="{2D18BA5E-00B1-4A9D-9C64-C580C6035E32}" type="sibTrans">
      <dgm:prSet/>
      <dgm:spPr/>
      <dgm:t>
        <a:bodyPr/>
        <a:lstStyle/>
        <a:p>
          <a:endParaRPr lang="zh-CN" altLang="en-US"/>
        </a:p>
      </dgm:t>
    </dgm:pt>
    <dgm:pt modelId="{76D296A5-2FF0-433A-AE15-23EC23816FDA}" type="pres">
      <dgm:prSet presAssocID="{414A4646-F455-4F48-8740-D30EB585BFB6}" presName="cycle" presStyleCnt="0">
        <dgm:presLayoutVars>
          <dgm:chMax val="1"/>
          <dgm:dir/>
          <dgm:animLvl val="ctr"/>
          <dgm:resizeHandles val="exact"/>
        </dgm:presLayoutVars>
      </dgm:prSet>
      <dgm:spPr/>
    </dgm:pt>
    <dgm:pt modelId="{C5F52EA8-BCBE-405A-AC06-7574818AAB2A}" type="pres">
      <dgm:prSet presAssocID="{82419EA3-24C4-495E-A129-3055EF202C4C}" presName="centerShape" presStyleLbl="node0" presStyleIdx="0" presStyleCnt="1" custLinFactNeighborX="-646" custLinFactNeighborY="-1043"/>
      <dgm:spPr/>
    </dgm:pt>
    <dgm:pt modelId="{F1095F8A-075A-47BB-931B-AC9B5BE0FEE8}" type="pres">
      <dgm:prSet presAssocID="{D4E69352-3D0A-491E-86E5-5F3F6819B2DE}" presName="parTrans" presStyleLbl="bgSibTrans2D1" presStyleIdx="0" presStyleCnt="3"/>
      <dgm:spPr/>
    </dgm:pt>
    <dgm:pt modelId="{015ED658-8BBD-419D-BA5F-C292DE5F8D00}" type="pres">
      <dgm:prSet presAssocID="{EEE32915-4C38-4D4E-8B64-1008EEC45845}" presName="node" presStyleLbl="node1" presStyleIdx="0" presStyleCnt="3">
        <dgm:presLayoutVars>
          <dgm:bulletEnabled val="1"/>
        </dgm:presLayoutVars>
      </dgm:prSet>
      <dgm:spPr/>
      <dgm:t>
        <a:bodyPr/>
        <a:lstStyle/>
        <a:p>
          <a:endParaRPr lang="zh-CN" altLang="en-US"/>
        </a:p>
      </dgm:t>
    </dgm:pt>
    <dgm:pt modelId="{D2A18631-AC76-4B65-8549-0A1F0CA4A425}" type="pres">
      <dgm:prSet presAssocID="{FFD15BEE-2534-4877-BDFE-D1DE10A6CD10}" presName="parTrans" presStyleLbl="bgSibTrans2D1" presStyleIdx="1" presStyleCnt="3"/>
      <dgm:spPr/>
    </dgm:pt>
    <dgm:pt modelId="{99000A6E-D316-4C78-B730-55D0BD49DA27}" type="pres">
      <dgm:prSet presAssocID="{C975A0F1-9B36-4F50-B351-9440ABEE9D1D}" presName="node" presStyleLbl="node1" presStyleIdx="1" presStyleCnt="3">
        <dgm:presLayoutVars>
          <dgm:bulletEnabled val="1"/>
        </dgm:presLayoutVars>
      </dgm:prSet>
      <dgm:spPr/>
      <dgm:t>
        <a:bodyPr/>
        <a:lstStyle/>
        <a:p>
          <a:endParaRPr lang="zh-CN" altLang="en-US"/>
        </a:p>
      </dgm:t>
    </dgm:pt>
    <dgm:pt modelId="{72659F76-D7CF-4B24-A0CB-6CCEF0381F3E}" type="pres">
      <dgm:prSet presAssocID="{3071A261-4F4A-4F80-95C5-18F594B0CABB}" presName="parTrans" presStyleLbl="bgSibTrans2D1" presStyleIdx="2" presStyleCnt="3"/>
      <dgm:spPr/>
    </dgm:pt>
    <dgm:pt modelId="{AFDC15D8-8242-47C6-A736-9E15E382C2D4}" type="pres">
      <dgm:prSet presAssocID="{28989E90-5A52-4066-A394-5AC78BDE9212}" presName="node" presStyleLbl="node1" presStyleIdx="2" presStyleCnt="3">
        <dgm:presLayoutVars>
          <dgm:bulletEnabled val="1"/>
        </dgm:presLayoutVars>
      </dgm:prSet>
      <dgm:spPr/>
      <dgm:t>
        <a:bodyPr/>
        <a:lstStyle/>
        <a:p>
          <a:endParaRPr lang="zh-CN" altLang="en-US"/>
        </a:p>
      </dgm:t>
    </dgm:pt>
  </dgm:ptLst>
  <dgm:cxnLst>
    <dgm:cxn modelId="{449D80E4-B94B-4698-A34B-AA8C672C5C4C}" type="presOf" srcId="{28989E90-5A52-4066-A394-5AC78BDE9212}" destId="{AFDC15D8-8242-47C6-A736-9E15E382C2D4}" srcOrd="0" destOrd="0" presId="urn:microsoft.com/office/officeart/2005/8/layout/radial4"/>
    <dgm:cxn modelId="{A459BC87-6A0D-4449-9C1F-7F816ADB0446}" type="presOf" srcId="{3071A261-4F4A-4F80-95C5-18F594B0CABB}" destId="{72659F76-D7CF-4B24-A0CB-6CCEF0381F3E}" srcOrd="0" destOrd="0" presId="urn:microsoft.com/office/officeart/2005/8/layout/radial4"/>
    <dgm:cxn modelId="{D87EC258-720A-48A4-A683-0A7C9F979ED2}" type="presOf" srcId="{414A4646-F455-4F48-8740-D30EB585BFB6}" destId="{76D296A5-2FF0-433A-AE15-23EC23816FDA}" srcOrd="0" destOrd="0" presId="urn:microsoft.com/office/officeart/2005/8/layout/radial4"/>
    <dgm:cxn modelId="{2471EA27-C206-43C6-BF36-CBF41BF5AAF3}" srcId="{82419EA3-24C4-495E-A129-3055EF202C4C}" destId="{C975A0F1-9B36-4F50-B351-9440ABEE9D1D}" srcOrd="1" destOrd="0" parTransId="{FFD15BEE-2534-4877-BDFE-D1DE10A6CD10}" sibTransId="{8F18CAD1-9946-46BE-9911-9791DFE765A6}"/>
    <dgm:cxn modelId="{87A67B98-24D0-4487-A06F-562A9ED1BFA6}" type="presOf" srcId="{D4E69352-3D0A-491E-86E5-5F3F6819B2DE}" destId="{F1095F8A-075A-47BB-931B-AC9B5BE0FEE8}" srcOrd="0" destOrd="0" presId="urn:microsoft.com/office/officeart/2005/8/layout/radial4"/>
    <dgm:cxn modelId="{02F90886-681F-41E8-82FF-F1EC0103540C}" type="presOf" srcId="{C975A0F1-9B36-4F50-B351-9440ABEE9D1D}" destId="{99000A6E-D316-4C78-B730-55D0BD49DA27}" srcOrd="0" destOrd="0" presId="urn:microsoft.com/office/officeart/2005/8/layout/radial4"/>
    <dgm:cxn modelId="{820B711B-3232-4035-BD33-0C96002C6C48}" type="presOf" srcId="{82419EA3-24C4-495E-A129-3055EF202C4C}" destId="{C5F52EA8-BCBE-405A-AC06-7574818AAB2A}" srcOrd="0" destOrd="0" presId="urn:microsoft.com/office/officeart/2005/8/layout/radial4"/>
    <dgm:cxn modelId="{E64A3974-C4CD-4127-A3D0-EFEDAD383630}" type="presOf" srcId="{FFD15BEE-2534-4877-BDFE-D1DE10A6CD10}" destId="{D2A18631-AC76-4B65-8549-0A1F0CA4A425}" srcOrd="0" destOrd="0" presId="urn:microsoft.com/office/officeart/2005/8/layout/radial4"/>
    <dgm:cxn modelId="{AA9D6068-8A7E-4D6E-A4E6-9205E1FC978C}" srcId="{414A4646-F455-4F48-8740-D30EB585BFB6}" destId="{82419EA3-24C4-495E-A129-3055EF202C4C}" srcOrd="0" destOrd="0" parTransId="{9DB4DF36-C094-4E7B-89BA-24B7F435CE54}" sibTransId="{01883A31-145F-4CCE-A7FE-C52A253DF0DC}"/>
    <dgm:cxn modelId="{C2C74F59-D1A5-4548-A53A-D96B5B8101CE}" type="presOf" srcId="{EEE32915-4C38-4D4E-8B64-1008EEC45845}" destId="{015ED658-8BBD-419D-BA5F-C292DE5F8D00}" srcOrd="0" destOrd="0" presId="urn:microsoft.com/office/officeart/2005/8/layout/radial4"/>
    <dgm:cxn modelId="{2D18BA5E-00B1-4A9D-9C64-C580C6035E32}" srcId="{82419EA3-24C4-495E-A129-3055EF202C4C}" destId="{28989E90-5A52-4066-A394-5AC78BDE9212}" srcOrd="2" destOrd="0" parTransId="{3071A261-4F4A-4F80-95C5-18F594B0CABB}" sibTransId="{21BFF292-63C8-406F-9859-9C64EA233F3F}"/>
    <dgm:cxn modelId="{94BFC6D5-6A1E-4C68-8BF9-5647A4D4AE59}" srcId="{82419EA3-24C4-495E-A129-3055EF202C4C}" destId="{EEE32915-4C38-4D4E-8B64-1008EEC45845}" srcOrd="0" destOrd="0" parTransId="{D4E69352-3D0A-491E-86E5-5F3F6819B2DE}" sibTransId="{FEDCF6B7-5ECD-4D2F-BE34-607226B28443}"/>
    <dgm:cxn modelId="{9820373A-2FEB-41BC-9AB0-4CF3AAA12E83}" type="presParOf" srcId="{76D296A5-2FF0-433A-AE15-23EC23816FDA}" destId="{C5F52EA8-BCBE-405A-AC06-7574818AAB2A}" srcOrd="0" destOrd="0" presId="urn:microsoft.com/office/officeart/2005/8/layout/radial4"/>
    <dgm:cxn modelId="{24F5ED60-BCB0-4112-A521-FADE5775C905}" type="presParOf" srcId="{76D296A5-2FF0-433A-AE15-23EC23816FDA}" destId="{F1095F8A-075A-47BB-931B-AC9B5BE0FEE8}" srcOrd="1" destOrd="0" presId="urn:microsoft.com/office/officeart/2005/8/layout/radial4"/>
    <dgm:cxn modelId="{41C77C8D-75EC-4B5C-BBE2-DAABA329F490}" type="presParOf" srcId="{76D296A5-2FF0-433A-AE15-23EC23816FDA}" destId="{015ED658-8BBD-419D-BA5F-C292DE5F8D00}" srcOrd="2" destOrd="0" presId="urn:microsoft.com/office/officeart/2005/8/layout/radial4"/>
    <dgm:cxn modelId="{6E80355B-7E4C-4870-95E6-E69AC7083A65}" type="presParOf" srcId="{76D296A5-2FF0-433A-AE15-23EC23816FDA}" destId="{D2A18631-AC76-4B65-8549-0A1F0CA4A425}" srcOrd="3" destOrd="0" presId="urn:microsoft.com/office/officeart/2005/8/layout/radial4"/>
    <dgm:cxn modelId="{1DEE3793-7498-4A6E-96B2-47D33951366B}" type="presParOf" srcId="{76D296A5-2FF0-433A-AE15-23EC23816FDA}" destId="{99000A6E-D316-4C78-B730-55D0BD49DA27}" srcOrd="4" destOrd="0" presId="urn:microsoft.com/office/officeart/2005/8/layout/radial4"/>
    <dgm:cxn modelId="{271260ED-8FA4-4653-A1F5-96C6255883D0}" type="presParOf" srcId="{76D296A5-2FF0-433A-AE15-23EC23816FDA}" destId="{72659F76-D7CF-4B24-A0CB-6CCEF0381F3E}" srcOrd="5" destOrd="0" presId="urn:microsoft.com/office/officeart/2005/8/layout/radial4"/>
    <dgm:cxn modelId="{7276A4C2-68E8-4C82-A128-3DC6544A6869}" type="presParOf" srcId="{76D296A5-2FF0-433A-AE15-23EC23816FDA}" destId="{AFDC15D8-8242-47C6-A736-9E15E382C2D4}" srcOrd="6"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14A4646-F455-4F48-8740-D30EB585BFB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82419EA3-24C4-495E-A129-3055EF202C4C}">
      <dgm:prSet phldrT="[文本]" custT="1"/>
      <dgm:spPr/>
      <dgm:t>
        <a:bodyPr/>
        <a:lstStyle/>
        <a:p>
          <a:r>
            <a:rPr lang="zh-CN" altLang="en-US" sz="4800" dirty="0" smtClean="0">
              <a:solidFill>
                <a:srgbClr val="FFFF00"/>
              </a:solidFill>
            </a:rPr>
            <a:t>作用</a:t>
          </a:r>
          <a:endParaRPr lang="zh-CN" altLang="en-US" sz="4800" dirty="0">
            <a:solidFill>
              <a:srgbClr val="FFFF00"/>
            </a:solidFill>
          </a:endParaRPr>
        </a:p>
      </dgm:t>
    </dgm:pt>
    <dgm:pt modelId="{9DB4DF36-C094-4E7B-89BA-24B7F435CE54}" cxnId="{AA9D6068-8A7E-4D6E-A4E6-9205E1FC978C}" type="parTrans">
      <dgm:prSet/>
      <dgm:spPr/>
      <dgm:t>
        <a:bodyPr/>
        <a:lstStyle/>
        <a:p>
          <a:endParaRPr lang="zh-CN" altLang="en-US"/>
        </a:p>
      </dgm:t>
    </dgm:pt>
    <dgm:pt modelId="{01883A31-145F-4CCE-A7FE-C52A253DF0DC}" cxnId="{AA9D6068-8A7E-4D6E-A4E6-9205E1FC978C}" type="sibTrans">
      <dgm:prSet/>
      <dgm:spPr/>
      <dgm:t>
        <a:bodyPr/>
        <a:lstStyle/>
        <a:p>
          <a:endParaRPr lang="zh-CN" altLang="en-US"/>
        </a:p>
      </dgm:t>
    </dgm:pt>
    <dgm:pt modelId="{EEE32915-4C38-4D4E-8B64-1008EEC45845}">
      <dgm:prSet phldrT="[文本]" custT="1"/>
      <dgm:spPr/>
      <dgm:t>
        <a:bodyPr/>
        <a:lstStyle/>
        <a:p>
          <a:r>
            <a:rPr lang="zh-CN" sz="2800" dirty="0" smtClean="0"/>
            <a:t>防范汇率风险</a:t>
          </a:r>
          <a:endParaRPr lang="zh-CN" altLang="en-US" sz="2800" dirty="0"/>
        </a:p>
      </dgm:t>
    </dgm:pt>
    <dgm:pt modelId="{D4E69352-3D0A-491E-86E5-5F3F6819B2DE}" cxnId="{94BFC6D5-6A1E-4C68-8BF9-5647A4D4AE59}" type="parTrans">
      <dgm:prSet/>
      <dgm:spPr/>
      <dgm:t>
        <a:bodyPr/>
        <a:lstStyle/>
        <a:p>
          <a:endParaRPr lang="zh-CN" altLang="en-US"/>
        </a:p>
      </dgm:t>
    </dgm:pt>
    <dgm:pt modelId="{FEDCF6B7-5ECD-4D2F-BE34-607226B28443}" cxnId="{94BFC6D5-6A1E-4C68-8BF9-5647A4D4AE59}" type="sibTrans">
      <dgm:prSet/>
      <dgm:spPr/>
      <dgm:t>
        <a:bodyPr/>
        <a:lstStyle/>
        <a:p>
          <a:endParaRPr lang="zh-CN" altLang="en-US"/>
        </a:p>
      </dgm:t>
    </dgm:pt>
    <dgm:pt modelId="{C975A0F1-9B36-4F50-B351-9440ABEE9D1D}">
      <dgm:prSet phldrT="[文本]" custT="1"/>
      <dgm:spPr/>
      <dgm:t>
        <a:bodyPr/>
        <a:lstStyle/>
        <a:p>
          <a:r>
            <a:rPr lang="zh-CN" sz="2800" dirty="0" smtClean="0"/>
            <a:t>保证实现投资收益目标</a:t>
          </a:r>
          <a:endParaRPr lang="zh-CN" altLang="en-US" sz="2800" dirty="0"/>
        </a:p>
      </dgm:t>
    </dgm:pt>
    <dgm:pt modelId="{FFD15BEE-2534-4877-BDFE-D1DE10A6CD10}" cxnId="{2471EA27-C206-43C6-BF36-CBF41BF5AAF3}" type="parTrans">
      <dgm:prSet/>
      <dgm:spPr/>
      <dgm:t>
        <a:bodyPr/>
        <a:lstStyle/>
        <a:p>
          <a:endParaRPr lang="zh-CN" altLang="en-US"/>
        </a:p>
      </dgm:t>
    </dgm:pt>
    <dgm:pt modelId="{8F18CAD1-9946-46BE-9911-9791DFE765A6}" cxnId="{2471EA27-C206-43C6-BF36-CBF41BF5AAF3}" type="sibTrans">
      <dgm:prSet/>
      <dgm:spPr/>
      <dgm:t>
        <a:bodyPr/>
        <a:lstStyle/>
        <a:p>
          <a:endParaRPr lang="zh-CN" altLang="en-US"/>
        </a:p>
      </dgm:t>
    </dgm:pt>
    <dgm:pt modelId="{28989E90-5A52-4066-A394-5AC78BDE9212}">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sz="2800" dirty="0" smtClean="0"/>
            <a:t>调整资金期限结构</a:t>
          </a:r>
          <a:endParaRPr lang="zh-CN" altLang="en-US" sz="2800" dirty="0" smtClean="0"/>
        </a:p>
      </dgm:t>
    </dgm:pt>
    <dgm:pt modelId="{3071A261-4F4A-4F80-95C5-18F594B0CABB}" cxnId="{2D18BA5E-00B1-4A9D-9C64-C580C6035E32}" type="parTrans">
      <dgm:prSet/>
      <dgm:spPr/>
      <dgm:t>
        <a:bodyPr/>
        <a:lstStyle/>
        <a:p>
          <a:endParaRPr lang="zh-CN" altLang="en-US"/>
        </a:p>
      </dgm:t>
    </dgm:pt>
    <dgm:pt modelId="{21BFF292-63C8-406F-9859-9C64EA233F3F}" cxnId="{2D18BA5E-00B1-4A9D-9C64-C580C6035E32}" type="sibTrans">
      <dgm:prSet/>
      <dgm:spPr/>
      <dgm:t>
        <a:bodyPr/>
        <a:lstStyle/>
        <a:p>
          <a:endParaRPr lang="zh-CN" altLang="en-US"/>
        </a:p>
      </dgm:t>
    </dgm:pt>
    <dgm:pt modelId="{76D296A5-2FF0-433A-AE15-23EC23816FDA}" type="pres">
      <dgm:prSet presAssocID="{414A4646-F455-4F48-8740-D30EB585BFB6}" presName="cycle" presStyleCnt="0">
        <dgm:presLayoutVars>
          <dgm:chMax val="1"/>
          <dgm:dir/>
          <dgm:animLvl val="ctr"/>
          <dgm:resizeHandles val="exact"/>
        </dgm:presLayoutVars>
      </dgm:prSet>
      <dgm:spPr/>
    </dgm:pt>
    <dgm:pt modelId="{C5F52EA8-BCBE-405A-AC06-7574818AAB2A}" type="pres">
      <dgm:prSet presAssocID="{82419EA3-24C4-495E-A129-3055EF202C4C}" presName="centerShape" presStyleLbl="node0" presStyleIdx="0" presStyleCnt="1" custLinFactNeighborX="-646" custLinFactNeighborY="-1043"/>
      <dgm:spPr/>
    </dgm:pt>
    <dgm:pt modelId="{F1095F8A-075A-47BB-931B-AC9B5BE0FEE8}" type="pres">
      <dgm:prSet presAssocID="{D4E69352-3D0A-491E-86E5-5F3F6819B2DE}" presName="parTrans" presStyleLbl="bgSibTrans2D1" presStyleIdx="0" presStyleCnt="3"/>
      <dgm:spPr/>
    </dgm:pt>
    <dgm:pt modelId="{015ED658-8BBD-419D-BA5F-C292DE5F8D00}" type="pres">
      <dgm:prSet presAssocID="{EEE32915-4C38-4D4E-8B64-1008EEC45845}" presName="node" presStyleLbl="node1" presStyleIdx="0" presStyleCnt="3">
        <dgm:presLayoutVars>
          <dgm:bulletEnabled val="1"/>
        </dgm:presLayoutVars>
      </dgm:prSet>
      <dgm:spPr/>
      <dgm:t>
        <a:bodyPr/>
        <a:lstStyle/>
        <a:p>
          <a:endParaRPr lang="zh-CN" altLang="en-US"/>
        </a:p>
      </dgm:t>
    </dgm:pt>
    <dgm:pt modelId="{D2A18631-AC76-4B65-8549-0A1F0CA4A425}" type="pres">
      <dgm:prSet presAssocID="{FFD15BEE-2534-4877-BDFE-D1DE10A6CD10}" presName="parTrans" presStyleLbl="bgSibTrans2D1" presStyleIdx="1" presStyleCnt="3"/>
      <dgm:spPr/>
    </dgm:pt>
    <dgm:pt modelId="{99000A6E-D316-4C78-B730-55D0BD49DA27}" type="pres">
      <dgm:prSet presAssocID="{C975A0F1-9B36-4F50-B351-9440ABEE9D1D}" presName="node" presStyleLbl="node1" presStyleIdx="1" presStyleCnt="3">
        <dgm:presLayoutVars>
          <dgm:bulletEnabled val="1"/>
        </dgm:presLayoutVars>
      </dgm:prSet>
      <dgm:spPr/>
      <dgm:t>
        <a:bodyPr/>
        <a:lstStyle/>
        <a:p>
          <a:endParaRPr lang="zh-CN" altLang="en-US"/>
        </a:p>
      </dgm:t>
    </dgm:pt>
    <dgm:pt modelId="{72659F76-D7CF-4B24-A0CB-6CCEF0381F3E}" type="pres">
      <dgm:prSet presAssocID="{3071A261-4F4A-4F80-95C5-18F594B0CABB}" presName="parTrans" presStyleLbl="bgSibTrans2D1" presStyleIdx="2" presStyleCnt="3"/>
      <dgm:spPr/>
    </dgm:pt>
    <dgm:pt modelId="{AFDC15D8-8242-47C6-A736-9E15E382C2D4}" type="pres">
      <dgm:prSet presAssocID="{28989E90-5A52-4066-A394-5AC78BDE9212}" presName="node" presStyleLbl="node1" presStyleIdx="2" presStyleCnt="3">
        <dgm:presLayoutVars>
          <dgm:bulletEnabled val="1"/>
        </dgm:presLayoutVars>
      </dgm:prSet>
      <dgm:spPr/>
      <dgm:t>
        <a:bodyPr/>
        <a:lstStyle/>
        <a:p>
          <a:endParaRPr lang="zh-CN" altLang="en-US"/>
        </a:p>
      </dgm:t>
    </dgm:pt>
  </dgm:ptLst>
  <dgm:cxnLst>
    <dgm:cxn modelId="{D7F73EFE-36FB-4B77-8EEF-86DE12855792}" type="presOf" srcId="{C975A0F1-9B36-4F50-B351-9440ABEE9D1D}" destId="{99000A6E-D316-4C78-B730-55D0BD49DA27}" srcOrd="0" destOrd="0" presId="urn:microsoft.com/office/officeart/2005/8/layout/radial4"/>
    <dgm:cxn modelId="{FA8DFCE9-A69F-47D9-8A46-A61D18793886}" type="presOf" srcId="{82419EA3-24C4-495E-A129-3055EF202C4C}" destId="{C5F52EA8-BCBE-405A-AC06-7574818AAB2A}" srcOrd="0" destOrd="0" presId="urn:microsoft.com/office/officeart/2005/8/layout/radial4"/>
    <dgm:cxn modelId="{1956B363-8896-417D-86FC-6573AD403BB6}" type="presOf" srcId="{EEE32915-4C38-4D4E-8B64-1008EEC45845}" destId="{015ED658-8BBD-419D-BA5F-C292DE5F8D00}" srcOrd="0" destOrd="0" presId="urn:microsoft.com/office/officeart/2005/8/layout/radial4"/>
    <dgm:cxn modelId="{2D18BA5E-00B1-4A9D-9C64-C580C6035E32}" srcId="{82419EA3-24C4-495E-A129-3055EF202C4C}" destId="{28989E90-5A52-4066-A394-5AC78BDE9212}" srcOrd="2" destOrd="0" parTransId="{3071A261-4F4A-4F80-95C5-18F594B0CABB}" sibTransId="{21BFF292-63C8-406F-9859-9C64EA233F3F}"/>
    <dgm:cxn modelId="{FB91404A-7719-4A50-BCD9-CD3D71F8AE55}" type="presOf" srcId="{414A4646-F455-4F48-8740-D30EB585BFB6}" destId="{76D296A5-2FF0-433A-AE15-23EC23816FDA}" srcOrd="0" destOrd="0" presId="urn:microsoft.com/office/officeart/2005/8/layout/radial4"/>
    <dgm:cxn modelId="{9104A3CD-7E09-4240-8319-AC24A49B634E}" type="presOf" srcId="{3071A261-4F4A-4F80-95C5-18F594B0CABB}" destId="{72659F76-D7CF-4B24-A0CB-6CCEF0381F3E}" srcOrd="0" destOrd="0" presId="urn:microsoft.com/office/officeart/2005/8/layout/radial4"/>
    <dgm:cxn modelId="{374BE9CA-0E2E-49B5-BEB5-B50FEF5A1C3F}" type="presOf" srcId="{D4E69352-3D0A-491E-86E5-5F3F6819B2DE}" destId="{F1095F8A-075A-47BB-931B-AC9B5BE0FEE8}" srcOrd="0" destOrd="0" presId="urn:microsoft.com/office/officeart/2005/8/layout/radial4"/>
    <dgm:cxn modelId="{8AE1C1BE-A9C6-48A9-9FB2-368068CB79CD}" type="presOf" srcId="{28989E90-5A52-4066-A394-5AC78BDE9212}" destId="{AFDC15D8-8242-47C6-A736-9E15E382C2D4}" srcOrd="0" destOrd="0" presId="urn:microsoft.com/office/officeart/2005/8/layout/radial4"/>
    <dgm:cxn modelId="{93429E37-5C51-47F0-9CCC-616CB61C4A63}" type="presOf" srcId="{FFD15BEE-2534-4877-BDFE-D1DE10A6CD10}" destId="{D2A18631-AC76-4B65-8549-0A1F0CA4A425}" srcOrd="0" destOrd="0" presId="urn:microsoft.com/office/officeart/2005/8/layout/radial4"/>
    <dgm:cxn modelId="{2471EA27-C206-43C6-BF36-CBF41BF5AAF3}" srcId="{82419EA3-24C4-495E-A129-3055EF202C4C}" destId="{C975A0F1-9B36-4F50-B351-9440ABEE9D1D}" srcOrd="1" destOrd="0" parTransId="{FFD15BEE-2534-4877-BDFE-D1DE10A6CD10}" sibTransId="{8F18CAD1-9946-46BE-9911-9791DFE765A6}"/>
    <dgm:cxn modelId="{AA9D6068-8A7E-4D6E-A4E6-9205E1FC978C}" srcId="{414A4646-F455-4F48-8740-D30EB585BFB6}" destId="{82419EA3-24C4-495E-A129-3055EF202C4C}" srcOrd="0" destOrd="0" parTransId="{9DB4DF36-C094-4E7B-89BA-24B7F435CE54}" sibTransId="{01883A31-145F-4CCE-A7FE-C52A253DF0DC}"/>
    <dgm:cxn modelId="{94BFC6D5-6A1E-4C68-8BF9-5647A4D4AE59}" srcId="{82419EA3-24C4-495E-A129-3055EF202C4C}" destId="{EEE32915-4C38-4D4E-8B64-1008EEC45845}" srcOrd="0" destOrd="0" parTransId="{D4E69352-3D0A-491E-86E5-5F3F6819B2DE}" sibTransId="{FEDCF6B7-5ECD-4D2F-BE34-607226B28443}"/>
    <dgm:cxn modelId="{4004C4F0-3FEF-4EA5-8D2B-0A6BD4B0C8BC}" type="presParOf" srcId="{76D296A5-2FF0-433A-AE15-23EC23816FDA}" destId="{C5F52EA8-BCBE-405A-AC06-7574818AAB2A}" srcOrd="0" destOrd="0" presId="urn:microsoft.com/office/officeart/2005/8/layout/radial4"/>
    <dgm:cxn modelId="{0FCDFF67-2B14-453A-B9C5-F1E65DCDEC62}" type="presParOf" srcId="{76D296A5-2FF0-433A-AE15-23EC23816FDA}" destId="{F1095F8A-075A-47BB-931B-AC9B5BE0FEE8}" srcOrd="1" destOrd="0" presId="urn:microsoft.com/office/officeart/2005/8/layout/radial4"/>
    <dgm:cxn modelId="{A4BA82DF-0BBC-4EDE-9194-6CAA557F0E7B}" type="presParOf" srcId="{76D296A5-2FF0-433A-AE15-23EC23816FDA}" destId="{015ED658-8BBD-419D-BA5F-C292DE5F8D00}" srcOrd="2" destOrd="0" presId="urn:microsoft.com/office/officeart/2005/8/layout/radial4"/>
    <dgm:cxn modelId="{76803816-5C6E-4B49-BD27-DA91637D2277}" type="presParOf" srcId="{76D296A5-2FF0-433A-AE15-23EC23816FDA}" destId="{D2A18631-AC76-4B65-8549-0A1F0CA4A425}" srcOrd="3" destOrd="0" presId="urn:microsoft.com/office/officeart/2005/8/layout/radial4"/>
    <dgm:cxn modelId="{8B0FFF1F-3668-4772-BCDC-9ADD01772765}" type="presParOf" srcId="{76D296A5-2FF0-433A-AE15-23EC23816FDA}" destId="{99000A6E-D316-4C78-B730-55D0BD49DA27}" srcOrd="4" destOrd="0" presId="urn:microsoft.com/office/officeart/2005/8/layout/radial4"/>
    <dgm:cxn modelId="{26FA9CC7-FB7B-4B15-B4D7-998EECFF587F}" type="presParOf" srcId="{76D296A5-2FF0-433A-AE15-23EC23816FDA}" destId="{72659F76-D7CF-4B24-A0CB-6CCEF0381F3E}" srcOrd="5" destOrd="0" presId="urn:microsoft.com/office/officeart/2005/8/layout/radial4"/>
    <dgm:cxn modelId="{AA7293DF-FFE1-43CF-9FDD-CEC0CDE1BC28}" type="presParOf" srcId="{76D296A5-2FF0-433A-AE15-23EC23816FDA}" destId="{AFDC15D8-8242-47C6-A736-9E15E382C2D4}" srcOrd="6"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14A4646-F455-4F48-8740-D30EB585BFB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82419EA3-24C4-495E-A129-3055EF202C4C}">
      <dgm:prSet phldrT="[文本]" custT="1"/>
      <dgm:spPr/>
      <dgm:t>
        <a:bodyPr/>
        <a:lstStyle/>
        <a:p>
          <a:r>
            <a:rPr lang="zh-CN" altLang="en-US" sz="2800" dirty="0" smtClean="0">
              <a:solidFill>
                <a:srgbClr val="FFFF00"/>
              </a:solidFill>
            </a:rPr>
            <a:t>与一般保值交易的区别</a:t>
          </a:r>
          <a:endParaRPr lang="zh-CN" altLang="en-US" sz="2800" dirty="0">
            <a:solidFill>
              <a:srgbClr val="FFFF00"/>
            </a:solidFill>
          </a:endParaRPr>
        </a:p>
      </dgm:t>
    </dgm:pt>
    <dgm:pt modelId="{9DB4DF36-C094-4E7B-89BA-24B7F435CE54}" cxnId="{AA9D6068-8A7E-4D6E-A4E6-9205E1FC978C}" type="parTrans">
      <dgm:prSet/>
      <dgm:spPr/>
      <dgm:t>
        <a:bodyPr/>
        <a:lstStyle/>
        <a:p>
          <a:endParaRPr lang="zh-CN" altLang="en-US"/>
        </a:p>
      </dgm:t>
    </dgm:pt>
    <dgm:pt modelId="{01883A31-145F-4CCE-A7FE-C52A253DF0DC}" cxnId="{AA9D6068-8A7E-4D6E-A4E6-9205E1FC978C}" type="sibTrans">
      <dgm:prSet/>
      <dgm:spPr/>
      <dgm:t>
        <a:bodyPr/>
        <a:lstStyle/>
        <a:p>
          <a:endParaRPr lang="zh-CN" altLang="en-US"/>
        </a:p>
      </dgm:t>
    </dgm:pt>
    <dgm:pt modelId="{EEE32915-4C38-4D4E-8B64-1008EEC45845}">
      <dgm:prSet phldrT="[文本]" custT="1"/>
      <dgm:spPr/>
      <dgm:t>
        <a:bodyPr/>
        <a:lstStyle/>
        <a:p>
          <a:r>
            <a:rPr lang="zh-CN" sz="2000" dirty="0" smtClean="0"/>
            <a:t>改变的不是交易者手中持有的外汇金额，而是交易者所持货币的期限</a:t>
          </a:r>
          <a:endParaRPr lang="zh-CN" altLang="en-US" sz="2000" dirty="0"/>
        </a:p>
      </dgm:t>
    </dgm:pt>
    <dgm:pt modelId="{D4E69352-3D0A-491E-86E5-5F3F6819B2DE}" cxnId="{94BFC6D5-6A1E-4C68-8BF9-5647A4D4AE59}" type="parTrans">
      <dgm:prSet/>
      <dgm:spPr/>
      <dgm:t>
        <a:bodyPr/>
        <a:lstStyle/>
        <a:p>
          <a:endParaRPr lang="zh-CN" altLang="en-US"/>
        </a:p>
      </dgm:t>
    </dgm:pt>
    <dgm:pt modelId="{FEDCF6B7-5ECD-4D2F-BE34-607226B28443}" cxnId="{94BFC6D5-6A1E-4C68-8BF9-5647A4D4AE59}" type="sibTrans">
      <dgm:prSet/>
      <dgm:spPr/>
      <dgm:t>
        <a:bodyPr/>
        <a:lstStyle/>
        <a:p>
          <a:endParaRPr lang="zh-CN" altLang="en-US"/>
        </a:p>
      </dgm:t>
    </dgm:pt>
    <dgm:pt modelId="{C975A0F1-9B36-4F50-B351-9440ABEE9D1D}">
      <dgm:prSet phldrT="[文本]" custT="1"/>
      <dgm:spPr/>
      <dgm:t>
        <a:bodyPr/>
        <a:lstStyle/>
        <a:p>
          <a:r>
            <a:rPr lang="zh-CN" sz="2000" dirty="0" smtClean="0"/>
            <a:t>买入和卖出必须同时进行</a:t>
          </a:r>
          <a:endParaRPr lang="zh-CN" altLang="en-US" sz="2000" dirty="0"/>
        </a:p>
      </dgm:t>
    </dgm:pt>
    <dgm:pt modelId="{FFD15BEE-2534-4877-BDFE-D1DE10A6CD10}" cxnId="{2471EA27-C206-43C6-BF36-CBF41BF5AAF3}" type="parTrans">
      <dgm:prSet/>
      <dgm:spPr/>
      <dgm:t>
        <a:bodyPr/>
        <a:lstStyle/>
        <a:p>
          <a:endParaRPr lang="zh-CN" altLang="en-US"/>
        </a:p>
      </dgm:t>
    </dgm:pt>
    <dgm:pt modelId="{8F18CAD1-9946-46BE-9911-9791DFE765A6}" cxnId="{2471EA27-C206-43C6-BF36-CBF41BF5AAF3}" type="sibTrans">
      <dgm:prSet/>
      <dgm:spPr/>
      <dgm:t>
        <a:bodyPr/>
        <a:lstStyle/>
        <a:p>
          <a:endParaRPr lang="zh-CN" altLang="en-US"/>
        </a:p>
      </dgm:t>
    </dgm:pt>
    <dgm:pt modelId="{28989E90-5A52-4066-A394-5AC78BDE9212}">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sz="2000" dirty="0" smtClean="0"/>
            <a:t>大部分针对同一对手进行</a:t>
          </a:r>
          <a:endParaRPr lang="zh-CN" altLang="en-US" sz="2000" dirty="0" smtClean="0"/>
        </a:p>
      </dgm:t>
    </dgm:pt>
    <dgm:pt modelId="{3071A261-4F4A-4F80-95C5-18F594B0CABB}" cxnId="{2D18BA5E-00B1-4A9D-9C64-C580C6035E32}" type="parTrans">
      <dgm:prSet/>
      <dgm:spPr/>
      <dgm:t>
        <a:bodyPr/>
        <a:lstStyle/>
        <a:p>
          <a:endParaRPr lang="zh-CN" altLang="en-US"/>
        </a:p>
      </dgm:t>
    </dgm:pt>
    <dgm:pt modelId="{21BFF292-63C8-406F-9859-9C64EA233F3F}" cxnId="{2D18BA5E-00B1-4A9D-9C64-C580C6035E32}" type="sibTrans">
      <dgm:prSet/>
      <dgm:spPr/>
      <dgm:t>
        <a:bodyPr/>
        <a:lstStyle/>
        <a:p>
          <a:endParaRPr lang="zh-CN" altLang="en-US"/>
        </a:p>
      </dgm:t>
    </dgm:pt>
    <dgm:pt modelId="{76D296A5-2FF0-433A-AE15-23EC23816FDA}" type="pres">
      <dgm:prSet presAssocID="{414A4646-F455-4F48-8740-D30EB585BFB6}" presName="cycle" presStyleCnt="0">
        <dgm:presLayoutVars>
          <dgm:chMax val="1"/>
          <dgm:dir/>
          <dgm:animLvl val="ctr"/>
          <dgm:resizeHandles val="exact"/>
        </dgm:presLayoutVars>
      </dgm:prSet>
      <dgm:spPr/>
    </dgm:pt>
    <dgm:pt modelId="{C5F52EA8-BCBE-405A-AC06-7574818AAB2A}" type="pres">
      <dgm:prSet presAssocID="{82419EA3-24C4-495E-A129-3055EF202C4C}" presName="centerShape" presStyleLbl="node0" presStyleIdx="0" presStyleCnt="1" custLinFactNeighborX="-646" custLinFactNeighborY="-1043"/>
      <dgm:spPr/>
    </dgm:pt>
    <dgm:pt modelId="{F1095F8A-075A-47BB-931B-AC9B5BE0FEE8}" type="pres">
      <dgm:prSet presAssocID="{D4E69352-3D0A-491E-86E5-5F3F6819B2DE}" presName="parTrans" presStyleLbl="bgSibTrans2D1" presStyleIdx="0" presStyleCnt="3"/>
      <dgm:spPr/>
    </dgm:pt>
    <dgm:pt modelId="{015ED658-8BBD-419D-BA5F-C292DE5F8D00}" type="pres">
      <dgm:prSet presAssocID="{EEE32915-4C38-4D4E-8B64-1008EEC45845}" presName="node" presStyleLbl="node1" presStyleIdx="0" presStyleCnt="3" custScaleY="105875">
        <dgm:presLayoutVars>
          <dgm:bulletEnabled val="1"/>
        </dgm:presLayoutVars>
      </dgm:prSet>
      <dgm:spPr/>
      <dgm:t>
        <a:bodyPr/>
        <a:lstStyle/>
        <a:p>
          <a:endParaRPr lang="zh-CN" altLang="en-US"/>
        </a:p>
      </dgm:t>
    </dgm:pt>
    <dgm:pt modelId="{D2A18631-AC76-4B65-8549-0A1F0CA4A425}" type="pres">
      <dgm:prSet presAssocID="{FFD15BEE-2534-4877-BDFE-D1DE10A6CD10}" presName="parTrans" presStyleLbl="bgSibTrans2D1" presStyleIdx="1" presStyleCnt="3"/>
      <dgm:spPr/>
    </dgm:pt>
    <dgm:pt modelId="{99000A6E-D316-4C78-B730-55D0BD49DA27}" type="pres">
      <dgm:prSet presAssocID="{C975A0F1-9B36-4F50-B351-9440ABEE9D1D}" presName="node" presStyleLbl="node1" presStyleIdx="1" presStyleCnt="3">
        <dgm:presLayoutVars>
          <dgm:bulletEnabled val="1"/>
        </dgm:presLayoutVars>
      </dgm:prSet>
      <dgm:spPr/>
      <dgm:t>
        <a:bodyPr/>
        <a:lstStyle/>
        <a:p>
          <a:endParaRPr lang="zh-CN" altLang="en-US"/>
        </a:p>
      </dgm:t>
    </dgm:pt>
    <dgm:pt modelId="{72659F76-D7CF-4B24-A0CB-6CCEF0381F3E}" type="pres">
      <dgm:prSet presAssocID="{3071A261-4F4A-4F80-95C5-18F594B0CABB}" presName="parTrans" presStyleLbl="bgSibTrans2D1" presStyleIdx="2" presStyleCnt="3"/>
      <dgm:spPr/>
    </dgm:pt>
    <dgm:pt modelId="{AFDC15D8-8242-47C6-A736-9E15E382C2D4}" type="pres">
      <dgm:prSet presAssocID="{28989E90-5A52-4066-A394-5AC78BDE9212}" presName="node" presStyleLbl="node1" presStyleIdx="2" presStyleCnt="3">
        <dgm:presLayoutVars>
          <dgm:bulletEnabled val="1"/>
        </dgm:presLayoutVars>
      </dgm:prSet>
      <dgm:spPr/>
      <dgm:t>
        <a:bodyPr/>
        <a:lstStyle/>
        <a:p>
          <a:endParaRPr lang="zh-CN" altLang="en-US"/>
        </a:p>
      </dgm:t>
    </dgm:pt>
  </dgm:ptLst>
  <dgm:cxnLst>
    <dgm:cxn modelId="{71F822C7-C1ED-4A5A-B556-17D6C9ACFA75}" type="presOf" srcId="{EEE32915-4C38-4D4E-8B64-1008EEC45845}" destId="{015ED658-8BBD-419D-BA5F-C292DE5F8D00}" srcOrd="0" destOrd="0" presId="urn:microsoft.com/office/officeart/2005/8/layout/radial4"/>
    <dgm:cxn modelId="{788BA182-BE55-4D50-BD48-7D2FEDCF8AE0}" type="presOf" srcId="{C975A0F1-9B36-4F50-B351-9440ABEE9D1D}" destId="{99000A6E-D316-4C78-B730-55D0BD49DA27}" srcOrd="0" destOrd="0" presId="urn:microsoft.com/office/officeart/2005/8/layout/radial4"/>
    <dgm:cxn modelId="{5FE8120D-4F3A-40C7-90F1-AD7D98F038B2}" type="presOf" srcId="{414A4646-F455-4F48-8740-D30EB585BFB6}" destId="{76D296A5-2FF0-433A-AE15-23EC23816FDA}" srcOrd="0" destOrd="0" presId="urn:microsoft.com/office/officeart/2005/8/layout/radial4"/>
    <dgm:cxn modelId="{2D18BA5E-00B1-4A9D-9C64-C580C6035E32}" srcId="{82419EA3-24C4-495E-A129-3055EF202C4C}" destId="{28989E90-5A52-4066-A394-5AC78BDE9212}" srcOrd="2" destOrd="0" parTransId="{3071A261-4F4A-4F80-95C5-18F594B0CABB}" sibTransId="{21BFF292-63C8-406F-9859-9C64EA233F3F}"/>
    <dgm:cxn modelId="{A88BD6A1-45CB-43DC-8174-1F5FF276F4F1}" type="presOf" srcId="{28989E90-5A52-4066-A394-5AC78BDE9212}" destId="{AFDC15D8-8242-47C6-A736-9E15E382C2D4}" srcOrd="0" destOrd="0" presId="urn:microsoft.com/office/officeart/2005/8/layout/radial4"/>
    <dgm:cxn modelId="{516BAEF8-75A8-4A75-83DB-99C5F9BCEE81}" type="presOf" srcId="{FFD15BEE-2534-4877-BDFE-D1DE10A6CD10}" destId="{D2A18631-AC76-4B65-8549-0A1F0CA4A425}" srcOrd="0" destOrd="0" presId="urn:microsoft.com/office/officeart/2005/8/layout/radial4"/>
    <dgm:cxn modelId="{D960EBD8-AC61-42A4-ABE3-4E4F1B5B3AED}" type="presOf" srcId="{3071A261-4F4A-4F80-95C5-18F594B0CABB}" destId="{72659F76-D7CF-4B24-A0CB-6CCEF0381F3E}" srcOrd="0" destOrd="0" presId="urn:microsoft.com/office/officeart/2005/8/layout/radial4"/>
    <dgm:cxn modelId="{087DCA28-052B-42B5-BA4F-3CA28AD9010F}" type="presOf" srcId="{D4E69352-3D0A-491E-86E5-5F3F6819B2DE}" destId="{F1095F8A-075A-47BB-931B-AC9B5BE0FEE8}" srcOrd="0" destOrd="0" presId="urn:microsoft.com/office/officeart/2005/8/layout/radial4"/>
    <dgm:cxn modelId="{55DBED07-336E-4BC7-B918-80D78FEEAC7E}" type="presOf" srcId="{82419EA3-24C4-495E-A129-3055EF202C4C}" destId="{C5F52EA8-BCBE-405A-AC06-7574818AAB2A}" srcOrd="0" destOrd="0" presId="urn:microsoft.com/office/officeart/2005/8/layout/radial4"/>
    <dgm:cxn modelId="{2471EA27-C206-43C6-BF36-CBF41BF5AAF3}" srcId="{82419EA3-24C4-495E-A129-3055EF202C4C}" destId="{C975A0F1-9B36-4F50-B351-9440ABEE9D1D}" srcOrd="1" destOrd="0" parTransId="{FFD15BEE-2534-4877-BDFE-D1DE10A6CD10}" sibTransId="{8F18CAD1-9946-46BE-9911-9791DFE765A6}"/>
    <dgm:cxn modelId="{AA9D6068-8A7E-4D6E-A4E6-9205E1FC978C}" srcId="{414A4646-F455-4F48-8740-D30EB585BFB6}" destId="{82419EA3-24C4-495E-A129-3055EF202C4C}" srcOrd="0" destOrd="0" parTransId="{9DB4DF36-C094-4E7B-89BA-24B7F435CE54}" sibTransId="{01883A31-145F-4CCE-A7FE-C52A253DF0DC}"/>
    <dgm:cxn modelId="{94BFC6D5-6A1E-4C68-8BF9-5647A4D4AE59}" srcId="{82419EA3-24C4-495E-A129-3055EF202C4C}" destId="{EEE32915-4C38-4D4E-8B64-1008EEC45845}" srcOrd="0" destOrd="0" parTransId="{D4E69352-3D0A-491E-86E5-5F3F6819B2DE}" sibTransId="{FEDCF6B7-5ECD-4D2F-BE34-607226B28443}"/>
    <dgm:cxn modelId="{79289A1C-2D8F-40EF-B2CC-80D54F893C6C}" type="presParOf" srcId="{76D296A5-2FF0-433A-AE15-23EC23816FDA}" destId="{C5F52EA8-BCBE-405A-AC06-7574818AAB2A}" srcOrd="0" destOrd="0" presId="urn:microsoft.com/office/officeart/2005/8/layout/radial4"/>
    <dgm:cxn modelId="{55932B76-C0CE-4AD0-B2CE-F6DF48CA7AE5}" type="presParOf" srcId="{76D296A5-2FF0-433A-AE15-23EC23816FDA}" destId="{F1095F8A-075A-47BB-931B-AC9B5BE0FEE8}" srcOrd="1" destOrd="0" presId="urn:microsoft.com/office/officeart/2005/8/layout/radial4"/>
    <dgm:cxn modelId="{9DE39B64-98AB-413B-A07E-A8232DB7D4EC}" type="presParOf" srcId="{76D296A5-2FF0-433A-AE15-23EC23816FDA}" destId="{015ED658-8BBD-419D-BA5F-C292DE5F8D00}" srcOrd="2" destOrd="0" presId="urn:microsoft.com/office/officeart/2005/8/layout/radial4"/>
    <dgm:cxn modelId="{6632055B-B4AC-44E6-9BAD-707D7E16DF64}" type="presParOf" srcId="{76D296A5-2FF0-433A-AE15-23EC23816FDA}" destId="{D2A18631-AC76-4B65-8549-0A1F0CA4A425}" srcOrd="3" destOrd="0" presId="urn:microsoft.com/office/officeart/2005/8/layout/radial4"/>
    <dgm:cxn modelId="{799C99D2-5671-4472-95E0-9A0DB3EF0ECF}" type="presParOf" srcId="{76D296A5-2FF0-433A-AE15-23EC23816FDA}" destId="{99000A6E-D316-4C78-B730-55D0BD49DA27}" srcOrd="4" destOrd="0" presId="urn:microsoft.com/office/officeart/2005/8/layout/radial4"/>
    <dgm:cxn modelId="{297EA26A-3DFF-4E94-8E66-3D80580A237A}" type="presParOf" srcId="{76D296A5-2FF0-433A-AE15-23EC23816FDA}" destId="{72659F76-D7CF-4B24-A0CB-6CCEF0381F3E}" srcOrd="5" destOrd="0" presId="urn:microsoft.com/office/officeart/2005/8/layout/radial4"/>
    <dgm:cxn modelId="{475ED019-AC46-45ED-89B2-A70D2D64103A}" type="presParOf" srcId="{76D296A5-2FF0-433A-AE15-23EC23816FDA}" destId="{AFDC15D8-8242-47C6-A736-9E15E382C2D4}" srcOrd="6"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D2EFB08-4551-4D12-8339-EEA412CE14CF}"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76B18D7A-C0C2-426D-92BF-BFC1D9F63043}">
      <dgm:prSet phldrT="[文本]"/>
      <dgm:spPr/>
      <dgm:t>
        <a:bodyPr/>
        <a:lstStyle/>
        <a:p>
          <a:r>
            <a:rPr lang="zh-CN" altLang="en-US" dirty="0" smtClean="0"/>
            <a:t>类型</a:t>
          </a:r>
          <a:endParaRPr lang="zh-CN" altLang="en-US" dirty="0"/>
        </a:p>
      </dgm:t>
    </dgm:pt>
    <dgm:pt modelId="{4F216DAA-5DA5-4A29-A1D6-D71122E06626}" cxnId="{0B5E6814-73C5-4D2C-9A3B-430B4B1665E6}" type="parTrans">
      <dgm:prSet/>
      <dgm:spPr/>
      <dgm:t>
        <a:bodyPr/>
        <a:lstStyle/>
        <a:p>
          <a:endParaRPr lang="zh-CN" altLang="en-US"/>
        </a:p>
      </dgm:t>
    </dgm:pt>
    <dgm:pt modelId="{574D2B80-167E-453B-9A81-FBCC890AFA61}" cxnId="{0B5E6814-73C5-4D2C-9A3B-430B4B1665E6}" type="sibTrans">
      <dgm:prSet/>
      <dgm:spPr/>
      <dgm:t>
        <a:bodyPr/>
        <a:lstStyle/>
        <a:p>
          <a:endParaRPr lang="zh-CN" altLang="en-US"/>
        </a:p>
      </dgm:t>
    </dgm:pt>
    <dgm:pt modelId="{03D7EFAB-A59F-44F6-8F7D-699D7708ACED}">
      <dgm:prSet phldrT="[文本]"/>
      <dgm:spPr/>
      <dgm:t>
        <a:bodyPr/>
        <a:lstStyle/>
        <a:p>
          <a:r>
            <a:rPr lang="zh-CN" dirty="0" smtClean="0"/>
            <a:t>直接套汇</a:t>
          </a:r>
          <a:endParaRPr lang="zh-CN" altLang="en-US" dirty="0"/>
        </a:p>
      </dgm:t>
    </dgm:pt>
    <dgm:pt modelId="{DC500866-ACC3-458C-B1A3-A12AC1A58D09}" cxnId="{E0D9B7A8-66A6-44AD-BD4A-467F5FFCDFFC}" type="parTrans">
      <dgm:prSet/>
      <dgm:spPr/>
      <dgm:t>
        <a:bodyPr/>
        <a:lstStyle/>
        <a:p>
          <a:endParaRPr lang="zh-CN" altLang="en-US"/>
        </a:p>
      </dgm:t>
    </dgm:pt>
    <dgm:pt modelId="{FA92582F-8841-4AC8-89FD-FD0B28984114}" cxnId="{E0D9B7A8-66A6-44AD-BD4A-467F5FFCDFFC}" type="sibTrans">
      <dgm:prSet/>
      <dgm:spPr/>
      <dgm:t>
        <a:bodyPr/>
        <a:lstStyle/>
        <a:p>
          <a:endParaRPr lang="zh-CN" altLang="en-US"/>
        </a:p>
      </dgm:t>
    </dgm:pt>
    <dgm:pt modelId="{52DDAA14-2C9D-4E0A-9F11-974161C1FB7E}">
      <dgm:prSet phldrT="[文本]"/>
      <dgm:spPr/>
      <dgm:t>
        <a:bodyPr/>
        <a:lstStyle/>
        <a:p>
          <a:pPr marL="0" marR="0" indent="0" defTabSz="914400" eaLnBrk="1" fontAlgn="auto" latinLnBrk="0" hangingPunct="1">
            <a:lnSpc>
              <a:spcPct val="100000"/>
            </a:lnSpc>
            <a:spcBef>
              <a:spcPts val="0"/>
            </a:spcBef>
            <a:spcAft>
              <a:spcPts val="0"/>
            </a:spcAft>
            <a:buClrTx/>
            <a:buSzTx/>
            <a:buFontTx/>
            <a:buNone/>
          </a:pPr>
          <a:r>
            <a:rPr lang="zh-CN" altLang="zh-CN" dirty="0" smtClean="0"/>
            <a:t>间接套汇</a:t>
          </a:r>
          <a:endParaRPr lang="zh-CN" altLang="en-US" dirty="0" smtClean="0"/>
        </a:p>
        <a:p>
          <a:pPr defTabSz="1466850">
            <a:lnSpc>
              <a:spcPct val="90000"/>
            </a:lnSpc>
            <a:spcBef>
              <a:spcPct val="0"/>
            </a:spcBef>
            <a:spcAft>
              <a:spcPct val="35000"/>
            </a:spcAft>
          </a:pPr>
          <a:endParaRPr lang="zh-CN" altLang="en-US" dirty="0"/>
        </a:p>
      </dgm:t>
    </dgm:pt>
    <dgm:pt modelId="{53D7E655-98DF-466C-A0B7-6CF8C61730AB}" cxnId="{8CC29708-4724-400C-9E2E-1790992E3DA4}" type="parTrans">
      <dgm:prSet/>
      <dgm:spPr/>
      <dgm:t>
        <a:bodyPr/>
        <a:lstStyle/>
        <a:p>
          <a:endParaRPr lang="zh-CN" altLang="en-US"/>
        </a:p>
      </dgm:t>
    </dgm:pt>
    <dgm:pt modelId="{0D6E5F23-695D-4859-AE83-7AC5EB5B6743}" cxnId="{8CC29708-4724-400C-9E2E-1790992E3DA4}" type="sibTrans">
      <dgm:prSet/>
      <dgm:spPr/>
      <dgm:t>
        <a:bodyPr/>
        <a:lstStyle/>
        <a:p>
          <a:endParaRPr lang="zh-CN" altLang="en-US"/>
        </a:p>
      </dgm:t>
    </dgm:pt>
    <dgm:pt modelId="{48D47492-0FA1-46AB-9DFA-F9A9749C9D03}" type="pres">
      <dgm:prSet presAssocID="{AD2EFB08-4551-4D12-8339-EEA412CE14CF}" presName="list" presStyleCnt="0">
        <dgm:presLayoutVars>
          <dgm:dir/>
          <dgm:animLvl val="lvl"/>
        </dgm:presLayoutVars>
      </dgm:prSet>
      <dgm:spPr/>
    </dgm:pt>
    <dgm:pt modelId="{E5BAEA41-A30B-4979-8076-95F96E75B036}" type="pres">
      <dgm:prSet presAssocID="{76B18D7A-C0C2-426D-92BF-BFC1D9F63043}" presName="posSpace" presStyleCnt="0"/>
      <dgm:spPr/>
    </dgm:pt>
    <dgm:pt modelId="{6E622DE1-E069-4308-9429-0B71C9B74921}" type="pres">
      <dgm:prSet presAssocID="{76B18D7A-C0C2-426D-92BF-BFC1D9F63043}" presName="vertFlow" presStyleCnt="0"/>
      <dgm:spPr/>
    </dgm:pt>
    <dgm:pt modelId="{3F24DC13-53C7-4858-8B5E-E01E7EE34589}" type="pres">
      <dgm:prSet presAssocID="{76B18D7A-C0C2-426D-92BF-BFC1D9F63043}" presName="topSpace" presStyleCnt="0"/>
      <dgm:spPr/>
    </dgm:pt>
    <dgm:pt modelId="{128BA2D0-725F-4709-A324-66976EBF4C7C}" type="pres">
      <dgm:prSet presAssocID="{76B18D7A-C0C2-426D-92BF-BFC1D9F63043}" presName="firstComp" presStyleCnt="0"/>
      <dgm:spPr/>
    </dgm:pt>
    <dgm:pt modelId="{1A939419-71F9-46A0-8E6D-38DA291C0FD5}" type="pres">
      <dgm:prSet presAssocID="{76B18D7A-C0C2-426D-92BF-BFC1D9F63043}" presName="firstChild" presStyleLbl="bgAccFollowNode1" presStyleIdx="0" presStyleCnt="2"/>
      <dgm:spPr/>
      <dgm:t>
        <a:bodyPr/>
        <a:lstStyle/>
        <a:p>
          <a:endParaRPr lang="zh-CN" altLang="en-US"/>
        </a:p>
      </dgm:t>
    </dgm:pt>
    <dgm:pt modelId="{D80EF65D-B882-4AD1-A152-C6E56352DA44}" type="pres">
      <dgm:prSet presAssocID="{76B18D7A-C0C2-426D-92BF-BFC1D9F63043}" presName="firstChildTx" presStyleLbl="bgAccFollowNode1" presStyleIdx="0" presStyleCnt="2">
        <dgm:presLayoutVars>
          <dgm:bulletEnabled val="1"/>
        </dgm:presLayoutVars>
      </dgm:prSet>
      <dgm:spPr/>
      <dgm:t>
        <a:bodyPr/>
        <a:lstStyle/>
        <a:p>
          <a:endParaRPr lang="zh-CN" altLang="en-US"/>
        </a:p>
      </dgm:t>
    </dgm:pt>
    <dgm:pt modelId="{ED331C6E-8FAB-4601-A5D8-CF3769A11DB0}" type="pres">
      <dgm:prSet presAssocID="{52DDAA14-2C9D-4E0A-9F11-974161C1FB7E}" presName="comp" presStyleCnt="0"/>
      <dgm:spPr/>
    </dgm:pt>
    <dgm:pt modelId="{12D97332-C994-4435-89C2-2EC5F312ED61}" type="pres">
      <dgm:prSet presAssocID="{52DDAA14-2C9D-4E0A-9F11-974161C1FB7E}" presName="child" presStyleLbl="bgAccFollowNode1" presStyleIdx="1" presStyleCnt="2"/>
      <dgm:spPr/>
    </dgm:pt>
    <dgm:pt modelId="{C204C031-06B1-4457-980E-3B6984365AB8}" type="pres">
      <dgm:prSet presAssocID="{52DDAA14-2C9D-4E0A-9F11-974161C1FB7E}" presName="childTx" presStyleLbl="bgAccFollowNode1" presStyleIdx="1" presStyleCnt="2">
        <dgm:presLayoutVars>
          <dgm:bulletEnabled val="1"/>
        </dgm:presLayoutVars>
      </dgm:prSet>
      <dgm:spPr/>
    </dgm:pt>
    <dgm:pt modelId="{EF06BDC8-F45B-4D5D-9C63-094937D5E089}" type="pres">
      <dgm:prSet presAssocID="{76B18D7A-C0C2-426D-92BF-BFC1D9F63043}" presName="negSpace" presStyleCnt="0"/>
      <dgm:spPr/>
    </dgm:pt>
    <dgm:pt modelId="{3154BF62-DCE7-441A-B102-E07980A4F0B0}" type="pres">
      <dgm:prSet presAssocID="{76B18D7A-C0C2-426D-92BF-BFC1D9F63043}" presName="circle" presStyleLbl="node1" presStyleIdx="0" presStyleCnt="1"/>
      <dgm:spPr/>
    </dgm:pt>
  </dgm:ptLst>
  <dgm:cxnLst>
    <dgm:cxn modelId="{8CC29708-4724-400C-9E2E-1790992E3DA4}" srcId="{76B18D7A-C0C2-426D-92BF-BFC1D9F63043}" destId="{52DDAA14-2C9D-4E0A-9F11-974161C1FB7E}" srcOrd="1" destOrd="0" parTransId="{53D7E655-98DF-466C-A0B7-6CF8C61730AB}" sibTransId="{0D6E5F23-695D-4859-AE83-7AC5EB5B6743}"/>
    <dgm:cxn modelId="{E0D9B7A8-66A6-44AD-BD4A-467F5FFCDFFC}" srcId="{76B18D7A-C0C2-426D-92BF-BFC1D9F63043}" destId="{03D7EFAB-A59F-44F6-8F7D-699D7708ACED}" srcOrd="0" destOrd="0" parTransId="{DC500866-ACC3-458C-B1A3-A12AC1A58D09}" sibTransId="{FA92582F-8841-4AC8-89FD-FD0B28984114}"/>
    <dgm:cxn modelId="{62D68BBA-0FD4-4957-A4E6-B79B04657ADC}" type="presOf" srcId="{03D7EFAB-A59F-44F6-8F7D-699D7708ACED}" destId="{1A939419-71F9-46A0-8E6D-38DA291C0FD5}" srcOrd="0" destOrd="0" presId="urn:microsoft.com/office/officeart/2005/8/layout/hList9"/>
    <dgm:cxn modelId="{A8D2BFEC-906B-4FE3-AE7C-69EDA698E664}" type="presOf" srcId="{52DDAA14-2C9D-4E0A-9F11-974161C1FB7E}" destId="{C204C031-06B1-4457-980E-3B6984365AB8}" srcOrd="1" destOrd="0" presId="urn:microsoft.com/office/officeart/2005/8/layout/hList9"/>
    <dgm:cxn modelId="{BF1B5393-F4D3-4AB5-8249-C480F64B6324}" type="presOf" srcId="{76B18D7A-C0C2-426D-92BF-BFC1D9F63043}" destId="{3154BF62-DCE7-441A-B102-E07980A4F0B0}" srcOrd="0" destOrd="0" presId="urn:microsoft.com/office/officeart/2005/8/layout/hList9"/>
    <dgm:cxn modelId="{208D4C42-CB3C-4BEC-BFAC-5BDA58BA7D94}" type="presOf" srcId="{03D7EFAB-A59F-44F6-8F7D-699D7708ACED}" destId="{D80EF65D-B882-4AD1-A152-C6E56352DA44}" srcOrd="1" destOrd="0" presId="urn:microsoft.com/office/officeart/2005/8/layout/hList9"/>
    <dgm:cxn modelId="{422480F3-1A75-4549-8A6D-A57DDB2FC164}" type="presOf" srcId="{AD2EFB08-4551-4D12-8339-EEA412CE14CF}" destId="{48D47492-0FA1-46AB-9DFA-F9A9749C9D03}" srcOrd="0" destOrd="0" presId="urn:microsoft.com/office/officeart/2005/8/layout/hList9"/>
    <dgm:cxn modelId="{6551DFFE-086E-4262-98E4-4C4FD60502FB}" type="presOf" srcId="{52DDAA14-2C9D-4E0A-9F11-974161C1FB7E}" destId="{12D97332-C994-4435-89C2-2EC5F312ED61}" srcOrd="0" destOrd="0" presId="urn:microsoft.com/office/officeart/2005/8/layout/hList9"/>
    <dgm:cxn modelId="{0B5E6814-73C5-4D2C-9A3B-430B4B1665E6}" srcId="{AD2EFB08-4551-4D12-8339-EEA412CE14CF}" destId="{76B18D7A-C0C2-426D-92BF-BFC1D9F63043}" srcOrd="0" destOrd="0" parTransId="{4F216DAA-5DA5-4A29-A1D6-D71122E06626}" sibTransId="{574D2B80-167E-453B-9A81-FBCC890AFA61}"/>
    <dgm:cxn modelId="{F87980D7-10A6-4553-B9F2-5FE47CDCDA8A}" type="presParOf" srcId="{48D47492-0FA1-46AB-9DFA-F9A9749C9D03}" destId="{E5BAEA41-A30B-4979-8076-95F96E75B036}" srcOrd="0" destOrd="0" presId="urn:microsoft.com/office/officeart/2005/8/layout/hList9"/>
    <dgm:cxn modelId="{C5DFB466-55AE-4DF1-91F7-74DE428E0869}" type="presParOf" srcId="{48D47492-0FA1-46AB-9DFA-F9A9749C9D03}" destId="{6E622DE1-E069-4308-9429-0B71C9B74921}" srcOrd="1" destOrd="0" presId="urn:microsoft.com/office/officeart/2005/8/layout/hList9"/>
    <dgm:cxn modelId="{1F2F3AFD-CD86-4C5D-8747-85C6E0C556F8}" type="presParOf" srcId="{6E622DE1-E069-4308-9429-0B71C9B74921}" destId="{3F24DC13-53C7-4858-8B5E-E01E7EE34589}" srcOrd="0" destOrd="0" presId="urn:microsoft.com/office/officeart/2005/8/layout/hList9"/>
    <dgm:cxn modelId="{D97327B6-50CB-4931-B684-A1B58E8CC620}" type="presParOf" srcId="{6E622DE1-E069-4308-9429-0B71C9B74921}" destId="{128BA2D0-725F-4709-A324-66976EBF4C7C}" srcOrd="1" destOrd="0" presId="urn:microsoft.com/office/officeart/2005/8/layout/hList9"/>
    <dgm:cxn modelId="{A0940A3A-F274-4159-B0F6-28EA803AA06C}" type="presParOf" srcId="{128BA2D0-725F-4709-A324-66976EBF4C7C}" destId="{1A939419-71F9-46A0-8E6D-38DA291C0FD5}" srcOrd="0" destOrd="0" presId="urn:microsoft.com/office/officeart/2005/8/layout/hList9"/>
    <dgm:cxn modelId="{E310C649-9272-4F3C-B10F-774FA76E0801}" type="presParOf" srcId="{128BA2D0-725F-4709-A324-66976EBF4C7C}" destId="{D80EF65D-B882-4AD1-A152-C6E56352DA44}" srcOrd="1" destOrd="0" presId="urn:microsoft.com/office/officeart/2005/8/layout/hList9"/>
    <dgm:cxn modelId="{51D745F2-F0FD-4115-9462-6FD1F58B158B}" type="presParOf" srcId="{6E622DE1-E069-4308-9429-0B71C9B74921}" destId="{ED331C6E-8FAB-4601-A5D8-CF3769A11DB0}" srcOrd="2" destOrd="0" presId="urn:microsoft.com/office/officeart/2005/8/layout/hList9"/>
    <dgm:cxn modelId="{05A9AB53-57E2-4079-B751-D865D7703DC3}" type="presParOf" srcId="{ED331C6E-8FAB-4601-A5D8-CF3769A11DB0}" destId="{12D97332-C994-4435-89C2-2EC5F312ED61}" srcOrd="0" destOrd="0" presId="urn:microsoft.com/office/officeart/2005/8/layout/hList9"/>
    <dgm:cxn modelId="{C229F3AB-FEE2-41DF-B678-C163BCB24ECB}" type="presParOf" srcId="{ED331C6E-8FAB-4601-A5D8-CF3769A11DB0}" destId="{C204C031-06B1-4457-980E-3B6984365AB8}" srcOrd="1" destOrd="0" presId="urn:microsoft.com/office/officeart/2005/8/layout/hList9"/>
    <dgm:cxn modelId="{7F17DBA1-49C5-4259-BD67-A8E7FCDB0890}" type="presParOf" srcId="{48D47492-0FA1-46AB-9DFA-F9A9749C9D03}" destId="{EF06BDC8-F45B-4D5D-9C63-094937D5E089}" srcOrd="2" destOrd="0" presId="urn:microsoft.com/office/officeart/2005/8/layout/hList9"/>
    <dgm:cxn modelId="{106B0F5A-A6FE-49F5-B71B-5F0066F0DAAD}" type="presParOf" srcId="{48D47492-0FA1-46AB-9DFA-F9A9749C9D03}" destId="{3154BF62-DCE7-441A-B102-E07980A4F0B0}" srcOrd="3" destOrd="0" presId="urn:microsoft.com/office/officeart/2005/8/layout/hList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6A65745-8381-45FC-82E9-185DBCB64770}"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15A2C8A3-9404-4C84-ACED-F4FAD8228843}">
      <dgm:prSet phldrT="[文本]"/>
      <dgm:spPr/>
      <dgm:t>
        <a:bodyPr/>
        <a:lstStyle/>
        <a:p>
          <a:r>
            <a:rPr lang="zh-CN" altLang="en-US" dirty="0" smtClean="0"/>
            <a:t>类型</a:t>
          </a:r>
          <a:endParaRPr lang="zh-CN" altLang="en-US" dirty="0"/>
        </a:p>
      </dgm:t>
    </dgm:pt>
    <dgm:pt modelId="{58641BC8-9D63-41E5-8BC2-ED3BFDA9EAC4}" cxnId="{B085C45C-7166-4DDD-99E6-9A88C756EEED}" type="parTrans">
      <dgm:prSet/>
      <dgm:spPr/>
      <dgm:t>
        <a:bodyPr/>
        <a:lstStyle/>
        <a:p>
          <a:endParaRPr lang="zh-CN" altLang="en-US"/>
        </a:p>
      </dgm:t>
    </dgm:pt>
    <dgm:pt modelId="{C18F243A-F9BF-45EC-B318-F10D9BFBAC86}" cxnId="{B085C45C-7166-4DDD-99E6-9A88C756EEED}" type="sibTrans">
      <dgm:prSet/>
      <dgm:spPr/>
      <dgm:t>
        <a:bodyPr/>
        <a:lstStyle/>
        <a:p>
          <a:endParaRPr lang="zh-CN" altLang="en-US"/>
        </a:p>
      </dgm:t>
    </dgm:pt>
    <dgm:pt modelId="{17BEA92D-3A50-49F3-A64B-5919B30D8CBB}">
      <dgm:prSet phldrT="[文本]"/>
      <dgm:spPr/>
      <dgm:t>
        <a:bodyPr/>
        <a:lstStyle/>
        <a:p>
          <a:r>
            <a:rPr lang="zh-CN" dirty="0" smtClean="0"/>
            <a:t>抛补套利</a:t>
          </a:r>
          <a:endParaRPr lang="zh-CN" altLang="en-US" dirty="0"/>
        </a:p>
      </dgm:t>
    </dgm:pt>
    <dgm:pt modelId="{971BB0A6-7C82-4864-A047-E3AD60E0B8B0}" cxnId="{7ECEC1E8-E4C5-4059-99D0-1F221108A47D}" type="parTrans">
      <dgm:prSet/>
      <dgm:spPr/>
      <dgm:t>
        <a:bodyPr/>
        <a:lstStyle/>
        <a:p>
          <a:endParaRPr lang="zh-CN" altLang="en-US"/>
        </a:p>
      </dgm:t>
    </dgm:pt>
    <dgm:pt modelId="{2363B853-0013-4F1C-BC8F-DD47E6021864}" cxnId="{7ECEC1E8-E4C5-4059-99D0-1F221108A47D}" type="sibTrans">
      <dgm:prSet/>
      <dgm:spPr/>
      <dgm:t>
        <a:bodyPr/>
        <a:lstStyle/>
        <a:p>
          <a:endParaRPr lang="zh-CN" altLang="en-US"/>
        </a:p>
      </dgm:t>
    </dgm:pt>
    <dgm:pt modelId="{86F1A60A-3774-48BA-BFEA-EC65C98CF2A8}">
      <dgm:prSet phldrT="[文本]"/>
      <dgm:spPr/>
      <dgm:t>
        <a:bodyPr/>
        <a:lstStyle/>
        <a:p>
          <a:r>
            <a:rPr lang="zh-CN" altLang="zh-CN" dirty="0" smtClean="0"/>
            <a:t>不抛补套利</a:t>
          </a:r>
          <a:endParaRPr lang="zh-CN" altLang="en-US" dirty="0"/>
        </a:p>
      </dgm:t>
    </dgm:pt>
    <dgm:pt modelId="{30392C54-B9C5-4351-933A-F7C1EC78EF59}" cxnId="{5098B41A-6DE0-49A7-BE0B-5E2B032C55CA}" type="parTrans">
      <dgm:prSet/>
      <dgm:spPr/>
      <dgm:t>
        <a:bodyPr/>
        <a:lstStyle/>
        <a:p>
          <a:endParaRPr lang="zh-CN" altLang="en-US"/>
        </a:p>
      </dgm:t>
    </dgm:pt>
    <dgm:pt modelId="{BD7FB98D-0A2B-43EA-9813-ED142EE348DD}" cxnId="{5098B41A-6DE0-49A7-BE0B-5E2B032C55CA}" type="sibTrans">
      <dgm:prSet/>
      <dgm:spPr/>
      <dgm:t>
        <a:bodyPr/>
        <a:lstStyle/>
        <a:p>
          <a:endParaRPr lang="zh-CN" altLang="en-US"/>
        </a:p>
      </dgm:t>
    </dgm:pt>
    <dgm:pt modelId="{922D9C8E-DF00-4330-9C52-A23EB3808A9D}" type="pres">
      <dgm:prSet presAssocID="{06A65745-8381-45FC-82E9-185DBCB64770}" presName="list" presStyleCnt="0">
        <dgm:presLayoutVars>
          <dgm:dir/>
          <dgm:animLvl val="lvl"/>
        </dgm:presLayoutVars>
      </dgm:prSet>
      <dgm:spPr/>
    </dgm:pt>
    <dgm:pt modelId="{92F4F873-7457-4FF0-BB0C-0F295FCCDD1E}" type="pres">
      <dgm:prSet presAssocID="{15A2C8A3-9404-4C84-ACED-F4FAD8228843}" presName="posSpace" presStyleCnt="0"/>
      <dgm:spPr/>
    </dgm:pt>
    <dgm:pt modelId="{D38E6AB4-0656-49BC-9E19-42FC77C8AF64}" type="pres">
      <dgm:prSet presAssocID="{15A2C8A3-9404-4C84-ACED-F4FAD8228843}" presName="vertFlow" presStyleCnt="0"/>
      <dgm:spPr/>
    </dgm:pt>
    <dgm:pt modelId="{0C5F8374-A714-4308-9574-194F16763BCC}" type="pres">
      <dgm:prSet presAssocID="{15A2C8A3-9404-4C84-ACED-F4FAD8228843}" presName="topSpace" presStyleCnt="0"/>
      <dgm:spPr/>
    </dgm:pt>
    <dgm:pt modelId="{B8EEC2CD-C676-4809-AFC9-B643EAD07043}" type="pres">
      <dgm:prSet presAssocID="{15A2C8A3-9404-4C84-ACED-F4FAD8228843}" presName="firstComp" presStyleCnt="0"/>
      <dgm:spPr/>
    </dgm:pt>
    <dgm:pt modelId="{81E17CC4-6AEC-47FB-ADEE-60236A6CB62B}" type="pres">
      <dgm:prSet presAssocID="{15A2C8A3-9404-4C84-ACED-F4FAD8228843}" presName="firstChild" presStyleLbl="bgAccFollowNode1" presStyleIdx="0" presStyleCnt="2"/>
      <dgm:spPr/>
      <dgm:t>
        <a:bodyPr/>
        <a:lstStyle/>
        <a:p>
          <a:endParaRPr lang="zh-CN" altLang="en-US"/>
        </a:p>
      </dgm:t>
    </dgm:pt>
    <dgm:pt modelId="{E98E74FC-4209-471D-8562-0A79BD3B4654}" type="pres">
      <dgm:prSet presAssocID="{15A2C8A3-9404-4C84-ACED-F4FAD8228843}" presName="firstChildTx" presStyleLbl="bgAccFollowNode1" presStyleIdx="0" presStyleCnt="2">
        <dgm:presLayoutVars>
          <dgm:bulletEnabled val="1"/>
        </dgm:presLayoutVars>
      </dgm:prSet>
      <dgm:spPr/>
      <dgm:t>
        <a:bodyPr/>
        <a:lstStyle/>
        <a:p>
          <a:endParaRPr lang="zh-CN" altLang="en-US"/>
        </a:p>
      </dgm:t>
    </dgm:pt>
    <dgm:pt modelId="{5195C4F6-D530-4F5E-BC3C-E7EFEF1CD434}" type="pres">
      <dgm:prSet presAssocID="{86F1A60A-3774-48BA-BFEA-EC65C98CF2A8}" presName="comp" presStyleCnt="0"/>
      <dgm:spPr/>
    </dgm:pt>
    <dgm:pt modelId="{BF428E2A-6CDD-4E6B-86BA-0C5027B2ABEA}" type="pres">
      <dgm:prSet presAssocID="{86F1A60A-3774-48BA-BFEA-EC65C98CF2A8}" presName="child" presStyleLbl="bgAccFollowNode1" presStyleIdx="1" presStyleCnt="2"/>
      <dgm:spPr/>
    </dgm:pt>
    <dgm:pt modelId="{073B2B3B-8C77-4CD5-A878-2A67A13797F3}" type="pres">
      <dgm:prSet presAssocID="{86F1A60A-3774-48BA-BFEA-EC65C98CF2A8}" presName="childTx" presStyleLbl="bgAccFollowNode1" presStyleIdx="1" presStyleCnt="2">
        <dgm:presLayoutVars>
          <dgm:bulletEnabled val="1"/>
        </dgm:presLayoutVars>
      </dgm:prSet>
      <dgm:spPr/>
    </dgm:pt>
    <dgm:pt modelId="{E38ABFE7-298F-43A8-B5CC-6BB9EED0D812}" type="pres">
      <dgm:prSet presAssocID="{15A2C8A3-9404-4C84-ACED-F4FAD8228843}" presName="negSpace" presStyleCnt="0"/>
      <dgm:spPr/>
    </dgm:pt>
    <dgm:pt modelId="{D9B9277E-1E39-4BDB-B76C-6FFB3664360A}" type="pres">
      <dgm:prSet presAssocID="{15A2C8A3-9404-4C84-ACED-F4FAD8228843}" presName="circle" presStyleLbl="node1" presStyleIdx="0" presStyleCnt="1"/>
      <dgm:spPr/>
    </dgm:pt>
  </dgm:ptLst>
  <dgm:cxnLst>
    <dgm:cxn modelId="{021BD26D-5AD2-4EDC-AA6D-5ACE6C97D1C7}" type="presOf" srcId="{17BEA92D-3A50-49F3-A64B-5919B30D8CBB}" destId="{E98E74FC-4209-471D-8562-0A79BD3B4654}" srcOrd="1" destOrd="0" presId="urn:microsoft.com/office/officeart/2005/8/layout/hList9"/>
    <dgm:cxn modelId="{8C10EA58-2205-4710-A3C3-A4CE1978B30F}" type="presOf" srcId="{86F1A60A-3774-48BA-BFEA-EC65C98CF2A8}" destId="{BF428E2A-6CDD-4E6B-86BA-0C5027B2ABEA}" srcOrd="0" destOrd="0" presId="urn:microsoft.com/office/officeart/2005/8/layout/hList9"/>
    <dgm:cxn modelId="{B67593A5-95AA-44B6-96D5-B8B7CED12D82}" type="presOf" srcId="{06A65745-8381-45FC-82E9-185DBCB64770}" destId="{922D9C8E-DF00-4330-9C52-A23EB3808A9D}" srcOrd="0" destOrd="0" presId="urn:microsoft.com/office/officeart/2005/8/layout/hList9"/>
    <dgm:cxn modelId="{DED4C383-2297-4253-84FE-57E36419ADD5}" type="presOf" srcId="{15A2C8A3-9404-4C84-ACED-F4FAD8228843}" destId="{D9B9277E-1E39-4BDB-B76C-6FFB3664360A}" srcOrd="0" destOrd="0" presId="urn:microsoft.com/office/officeart/2005/8/layout/hList9"/>
    <dgm:cxn modelId="{3100AD52-BBDE-4E64-B014-10A8E6D3064C}" type="presOf" srcId="{17BEA92D-3A50-49F3-A64B-5919B30D8CBB}" destId="{81E17CC4-6AEC-47FB-ADEE-60236A6CB62B}" srcOrd="0" destOrd="0" presId="urn:microsoft.com/office/officeart/2005/8/layout/hList9"/>
    <dgm:cxn modelId="{B085C45C-7166-4DDD-99E6-9A88C756EEED}" srcId="{06A65745-8381-45FC-82E9-185DBCB64770}" destId="{15A2C8A3-9404-4C84-ACED-F4FAD8228843}" srcOrd="0" destOrd="0" parTransId="{58641BC8-9D63-41E5-8BC2-ED3BFDA9EAC4}" sibTransId="{C18F243A-F9BF-45EC-B318-F10D9BFBAC86}"/>
    <dgm:cxn modelId="{0F868A98-55B8-488E-88B6-DA51BEF92DC9}" type="presOf" srcId="{86F1A60A-3774-48BA-BFEA-EC65C98CF2A8}" destId="{073B2B3B-8C77-4CD5-A878-2A67A13797F3}" srcOrd="1" destOrd="0" presId="urn:microsoft.com/office/officeart/2005/8/layout/hList9"/>
    <dgm:cxn modelId="{5098B41A-6DE0-49A7-BE0B-5E2B032C55CA}" srcId="{15A2C8A3-9404-4C84-ACED-F4FAD8228843}" destId="{86F1A60A-3774-48BA-BFEA-EC65C98CF2A8}" srcOrd="1" destOrd="0" parTransId="{30392C54-B9C5-4351-933A-F7C1EC78EF59}" sibTransId="{BD7FB98D-0A2B-43EA-9813-ED142EE348DD}"/>
    <dgm:cxn modelId="{7ECEC1E8-E4C5-4059-99D0-1F221108A47D}" srcId="{15A2C8A3-9404-4C84-ACED-F4FAD8228843}" destId="{17BEA92D-3A50-49F3-A64B-5919B30D8CBB}" srcOrd="0" destOrd="0" parTransId="{971BB0A6-7C82-4864-A047-E3AD60E0B8B0}" sibTransId="{2363B853-0013-4F1C-BC8F-DD47E6021864}"/>
    <dgm:cxn modelId="{F0D60A6C-CC10-4108-94DC-D1C517E29A45}" type="presParOf" srcId="{922D9C8E-DF00-4330-9C52-A23EB3808A9D}" destId="{92F4F873-7457-4FF0-BB0C-0F295FCCDD1E}" srcOrd="0" destOrd="0" presId="urn:microsoft.com/office/officeart/2005/8/layout/hList9"/>
    <dgm:cxn modelId="{A6AE7B07-4DCB-4220-8EF0-0B50F4497DFB}" type="presParOf" srcId="{922D9C8E-DF00-4330-9C52-A23EB3808A9D}" destId="{D38E6AB4-0656-49BC-9E19-42FC77C8AF64}" srcOrd="1" destOrd="0" presId="urn:microsoft.com/office/officeart/2005/8/layout/hList9"/>
    <dgm:cxn modelId="{2D180E35-7BA8-4687-ACD2-D284D59463C8}" type="presParOf" srcId="{D38E6AB4-0656-49BC-9E19-42FC77C8AF64}" destId="{0C5F8374-A714-4308-9574-194F16763BCC}" srcOrd="0" destOrd="0" presId="urn:microsoft.com/office/officeart/2005/8/layout/hList9"/>
    <dgm:cxn modelId="{406DC96B-447E-4438-BFA6-E02B9FD16C82}" type="presParOf" srcId="{D38E6AB4-0656-49BC-9E19-42FC77C8AF64}" destId="{B8EEC2CD-C676-4809-AFC9-B643EAD07043}" srcOrd="1" destOrd="0" presId="urn:microsoft.com/office/officeart/2005/8/layout/hList9"/>
    <dgm:cxn modelId="{8C120C28-7B5E-4756-BCDC-61DC230BC29D}" type="presParOf" srcId="{B8EEC2CD-C676-4809-AFC9-B643EAD07043}" destId="{81E17CC4-6AEC-47FB-ADEE-60236A6CB62B}" srcOrd="0" destOrd="0" presId="urn:microsoft.com/office/officeart/2005/8/layout/hList9"/>
    <dgm:cxn modelId="{4489240E-4AE6-43A2-95B0-CDA1C54160B5}" type="presParOf" srcId="{B8EEC2CD-C676-4809-AFC9-B643EAD07043}" destId="{E98E74FC-4209-471D-8562-0A79BD3B4654}" srcOrd="1" destOrd="0" presId="urn:microsoft.com/office/officeart/2005/8/layout/hList9"/>
    <dgm:cxn modelId="{A726B44B-376D-4C7B-8064-E24B08C1A018}" type="presParOf" srcId="{D38E6AB4-0656-49BC-9E19-42FC77C8AF64}" destId="{5195C4F6-D530-4F5E-BC3C-E7EFEF1CD434}" srcOrd="2" destOrd="0" presId="urn:microsoft.com/office/officeart/2005/8/layout/hList9"/>
    <dgm:cxn modelId="{D8B435A2-843D-4F4D-8A00-C354505386C0}" type="presParOf" srcId="{5195C4F6-D530-4F5E-BC3C-E7EFEF1CD434}" destId="{BF428E2A-6CDD-4E6B-86BA-0C5027B2ABEA}" srcOrd="0" destOrd="0" presId="urn:microsoft.com/office/officeart/2005/8/layout/hList9"/>
    <dgm:cxn modelId="{DE734BED-7B60-4F5A-8E80-C0A10F0F848D}" type="presParOf" srcId="{5195C4F6-D530-4F5E-BC3C-E7EFEF1CD434}" destId="{073B2B3B-8C77-4CD5-A878-2A67A13797F3}" srcOrd="1" destOrd="0" presId="urn:microsoft.com/office/officeart/2005/8/layout/hList9"/>
    <dgm:cxn modelId="{2ADBDA1D-5F3B-452D-BC60-DE6D10C8C808}" type="presParOf" srcId="{922D9C8E-DF00-4330-9C52-A23EB3808A9D}" destId="{E38ABFE7-298F-43A8-B5CC-6BB9EED0D812}" srcOrd="2" destOrd="0" presId="urn:microsoft.com/office/officeart/2005/8/layout/hList9"/>
    <dgm:cxn modelId="{8A5F1222-2F27-4634-B0F4-1CD98A489F5D}" type="presParOf" srcId="{922D9C8E-DF00-4330-9C52-A23EB3808A9D}" destId="{D9B9277E-1E39-4BDB-B76C-6FFB3664360A}" srcOrd="3" destOrd="0" presId="urn:microsoft.com/office/officeart/2005/8/layout/hList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BEC7DE7-C916-41A9-A4DE-13DF0E444960}"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DFE64976-1900-44A5-A5CB-923397FB3DE3}">
      <dgm:prSet phldrT="[文本]" custT="1"/>
      <dgm:spPr/>
      <dgm:t>
        <a:bodyPr/>
        <a:lstStyle/>
        <a:p>
          <a:r>
            <a:rPr lang="zh-CN" altLang="en-US" sz="2800" dirty="0" smtClean="0"/>
            <a:t>外汇期货交易</a:t>
          </a:r>
          <a:endParaRPr lang="zh-CN" altLang="en-US" sz="2800" dirty="0"/>
        </a:p>
      </dgm:t>
    </dgm:pt>
    <dgm:pt modelId="{2C0A4551-993F-4A2B-B67E-85D784AD4125}" cxnId="{98A80CA5-E1F3-45AB-B4BE-FB6A2DC43677}" type="parTrans">
      <dgm:prSet/>
      <dgm:spPr/>
      <dgm:t>
        <a:bodyPr/>
        <a:lstStyle/>
        <a:p>
          <a:endParaRPr lang="zh-CN" altLang="en-US"/>
        </a:p>
      </dgm:t>
    </dgm:pt>
    <dgm:pt modelId="{58841FC7-FADE-4143-A8E3-F8987BD89955}" cxnId="{98A80CA5-E1F3-45AB-B4BE-FB6A2DC43677}" type="sibTrans">
      <dgm:prSet/>
      <dgm:spPr/>
      <dgm:t>
        <a:bodyPr/>
        <a:lstStyle/>
        <a:p>
          <a:endParaRPr lang="zh-CN" altLang="en-US" sz="2400"/>
        </a:p>
      </dgm:t>
    </dgm:pt>
    <dgm:pt modelId="{C4A65B81-3E21-4E74-BA34-02AFD7FF6C67}">
      <dgm:prSet phldrT="[文本]" custT="1"/>
      <dgm:spPr/>
      <dgm:t>
        <a:bodyPr/>
        <a:lstStyle/>
        <a:p>
          <a:r>
            <a:rPr lang="zh-CN" altLang="en-US" sz="2800" dirty="0" smtClean="0"/>
            <a:t>互换交易</a:t>
          </a:r>
          <a:endParaRPr lang="zh-CN" altLang="en-US" sz="2800" dirty="0"/>
        </a:p>
      </dgm:t>
    </dgm:pt>
    <dgm:pt modelId="{C22694E0-4EB0-4A82-9C30-80C7FF355203}" cxnId="{4BABF946-238D-419E-BCB4-CB1DED37927D}" type="parTrans">
      <dgm:prSet/>
      <dgm:spPr/>
      <dgm:t>
        <a:bodyPr/>
        <a:lstStyle/>
        <a:p>
          <a:endParaRPr lang="zh-CN" altLang="en-US"/>
        </a:p>
      </dgm:t>
    </dgm:pt>
    <dgm:pt modelId="{395D2D66-E2BC-4C63-AE81-3B8E3F9EEE3A}" cxnId="{4BABF946-238D-419E-BCB4-CB1DED37927D}" type="sibTrans">
      <dgm:prSet/>
      <dgm:spPr/>
      <dgm:t>
        <a:bodyPr/>
        <a:lstStyle/>
        <a:p>
          <a:endParaRPr lang="zh-CN" altLang="en-US" sz="2400"/>
        </a:p>
      </dgm:t>
    </dgm:pt>
    <dgm:pt modelId="{6D30CBF3-70D5-4CB2-80B4-405358AB1825}">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sz="2800" dirty="0" smtClean="0"/>
            <a:t>无本金交割远期</a:t>
          </a:r>
        </a:p>
      </dgm:t>
    </dgm:pt>
    <dgm:pt modelId="{6A8EDC24-158A-4DD1-8C60-011C5DC7A874}" cxnId="{83320BDC-0958-46C0-A0BF-4F6ED1A0A804}" type="parTrans">
      <dgm:prSet/>
      <dgm:spPr/>
      <dgm:t>
        <a:bodyPr/>
        <a:lstStyle/>
        <a:p>
          <a:endParaRPr lang="zh-CN" altLang="en-US"/>
        </a:p>
      </dgm:t>
    </dgm:pt>
    <dgm:pt modelId="{CE3D01BC-565A-4F19-819C-EC54A8A430AD}" cxnId="{83320BDC-0958-46C0-A0BF-4F6ED1A0A804}" type="sibTrans">
      <dgm:prSet/>
      <dgm:spPr/>
      <dgm:t>
        <a:bodyPr/>
        <a:lstStyle/>
        <a:p>
          <a:endParaRPr lang="zh-CN" altLang="en-US" sz="2400"/>
        </a:p>
      </dgm:t>
    </dgm:pt>
    <dgm:pt modelId="{5ADD4C4A-C333-4B0D-90B2-B5CCD85261C2}">
      <dgm:prSet phldrT="[文本]" custT="1"/>
      <dgm:spPr/>
      <dgm:t>
        <a:bodyPr/>
        <a:lstStyle/>
        <a:p>
          <a:r>
            <a:rPr lang="zh-CN" altLang="en-US" sz="2800" dirty="0" smtClean="0"/>
            <a:t>远期利率协议</a:t>
          </a:r>
          <a:endParaRPr lang="zh-CN" altLang="en-US" sz="2800" dirty="0"/>
        </a:p>
      </dgm:t>
    </dgm:pt>
    <dgm:pt modelId="{27639B9E-8CF7-4313-AA4D-27DB62511BDA}" cxnId="{CC5605D8-711C-4667-ABB7-17DFE8AF9BF5}" type="parTrans">
      <dgm:prSet/>
      <dgm:spPr/>
      <dgm:t>
        <a:bodyPr/>
        <a:lstStyle/>
        <a:p>
          <a:endParaRPr lang="zh-CN" altLang="en-US"/>
        </a:p>
      </dgm:t>
    </dgm:pt>
    <dgm:pt modelId="{7E382F33-6683-4F95-BEF5-91B78FED6E2C}" cxnId="{CC5605D8-711C-4667-ABB7-17DFE8AF9BF5}" type="sibTrans">
      <dgm:prSet/>
      <dgm:spPr/>
      <dgm:t>
        <a:bodyPr/>
        <a:lstStyle/>
        <a:p>
          <a:endParaRPr lang="zh-CN" altLang="en-US" sz="2400"/>
        </a:p>
      </dgm:t>
    </dgm:pt>
    <dgm:pt modelId="{0ABAA48C-9D1E-4708-A31F-D875E76985E0}">
      <dgm:prSet phldrT="[文本]" custT="1"/>
      <dgm:spPr/>
      <dgm:t>
        <a:bodyPr/>
        <a:lstStyle/>
        <a:p>
          <a:r>
            <a:rPr lang="zh-CN" altLang="en-US" sz="2800" dirty="0" smtClean="0"/>
            <a:t>外汇期权交易</a:t>
          </a:r>
          <a:endParaRPr lang="zh-CN" altLang="en-US" sz="2800" dirty="0"/>
        </a:p>
      </dgm:t>
    </dgm:pt>
    <dgm:pt modelId="{338739C7-5602-4DBF-87C3-DA09C637C9E9}" cxnId="{CDCD870F-368F-4E6C-B79B-BBAB1BC1C3BC}" type="parTrans">
      <dgm:prSet/>
      <dgm:spPr/>
      <dgm:t>
        <a:bodyPr/>
        <a:lstStyle/>
        <a:p>
          <a:endParaRPr lang="zh-CN" altLang="en-US"/>
        </a:p>
      </dgm:t>
    </dgm:pt>
    <dgm:pt modelId="{87156CF1-8BE7-4BB1-B414-A6FA1E65F6BF}" cxnId="{CDCD870F-368F-4E6C-B79B-BBAB1BC1C3BC}" type="sibTrans">
      <dgm:prSet/>
      <dgm:spPr/>
      <dgm:t>
        <a:bodyPr/>
        <a:lstStyle/>
        <a:p>
          <a:endParaRPr lang="zh-CN" altLang="en-US" sz="2400"/>
        </a:p>
      </dgm:t>
    </dgm:pt>
    <dgm:pt modelId="{DE3853E0-C43F-4DCF-A0E8-28E4228A83DD}" type="pres">
      <dgm:prSet presAssocID="{9BEC7DE7-C916-41A9-A4DE-13DF0E444960}" presName="cycle" presStyleCnt="0">
        <dgm:presLayoutVars>
          <dgm:dir/>
          <dgm:resizeHandles val="exact"/>
        </dgm:presLayoutVars>
      </dgm:prSet>
      <dgm:spPr/>
    </dgm:pt>
    <dgm:pt modelId="{B956B0B9-C91A-42CE-B1B2-10ACBA22070B}" type="pres">
      <dgm:prSet presAssocID="{DFE64976-1900-44A5-A5CB-923397FB3DE3}" presName="node" presStyleLbl="node1" presStyleIdx="0" presStyleCnt="5">
        <dgm:presLayoutVars>
          <dgm:bulletEnabled val="1"/>
        </dgm:presLayoutVars>
      </dgm:prSet>
      <dgm:spPr/>
      <dgm:t>
        <a:bodyPr/>
        <a:lstStyle/>
        <a:p>
          <a:endParaRPr lang="zh-CN" altLang="en-US"/>
        </a:p>
      </dgm:t>
    </dgm:pt>
    <dgm:pt modelId="{3EB10439-DC55-4B89-9CED-AEB6D5440F61}" type="pres">
      <dgm:prSet presAssocID="{DFE64976-1900-44A5-A5CB-923397FB3DE3}" presName="spNode" presStyleCnt="0"/>
      <dgm:spPr/>
    </dgm:pt>
    <dgm:pt modelId="{256A6928-ABD8-44E6-A7CB-743178DCAD34}" type="pres">
      <dgm:prSet presAssocID="{58841FC7-FADE-4143-A8E3-F8987BD89955}" presName="sibTrans" presStyleLbl="sibTrans1D1" presStyleIdx="0" presStyleCnt="5"/>
      <dgm:spPr/>
    </dgm:pt>
    <dgm:pt modelId="{DEAF8DD4-0D85-43CE-99FE-949E454700EC}" type="pres">
      <dgm:prSet presAssocID="{C4A65B81-3E21-4E74-BA34-02AFD7FF6C67}" presName="node" presStyleLbl="node1" presStyleIdx="1" presStyleCnt="5">
        <dgm:presLayoutVars>
          <dgm:bulletEnabled val="1"/>
        </dgm:presLayoutVars>
      </dgm:prSet>
      <dgm:spPr/>
      <dgm:t>
        <a:bodyPr/>
        <a:lstStyle/>
        <a:p>
          <a:endParaRPr lang="zh-CN" altLang="en-US"/>
        </a:p>
      </dgm:t>
    </dgm:pt>
    <dgm:pt modelId="{0F6E1D47-4F2E-457F-98C5-9EEE7A547EF4}" type="pres">
      <dgm:prSet presAssocID="{C4A65B81-3E21-4E74-BA34-02AFD7FF6C67}" presName="spNode" presStyleCnt="0"/>
      <dgm:spPr/>
    </dgm:pt>
    <dgm:pt modelId="{F8AF36A4-42CA-45B3-89A0-06B6886826CB}" type="pres">
      <dgm:prSet presAssocID="{395D2D66-E2BC-4C63-AE81-3B8E3F9EEE3A}" presName="sibTrans" presStyleLbl="sibTrans1D1" presStyleIdx="1" presStyleCnt="5"/>
      <dgm:spPr/>
    </dgm:pt>
    <dgm:pt modelId="{A8E28CDC-2F88-49C2-9651-90B094CFE52B}" type="pres">
      <dgm:prSet presAssocID="{6D30CBF3-70D5-4CB2-80B4-405358AB1825}" presName="node" presStyleLbl="node1" presStyleIdx="2" presStyleCnt="5" custScaleX="124042">
        <dgm:presLayoutVars>
          <dgm:bulletEnabled val="1"/>
        </dgm:presLayoutVars>
      </dgm:prSet>
      <dgm:spPr/>
      <dgm:t>
        <a:bodyPr/>
        <a:lstStyle/>
        <a:p>
          <a:endParaRPr lang="zh-CN" altLang="en-US"/>
        </a:p>
      </dgm:t>
    </dgm:pt>
    <dgm:pt modelId="{8D5C47E8-BE3D-498F-A357-E5C1BB1A3E89}" type="pres">
      <dgm:prSet presAssocID="{6D30CBF3-70D5-4CB2-80B4-405358AB1825}" presName="spNode" presStyleCnt="0"/>
      <dgm:spPr/>
    </dgm:pt>
    <dgm:pt modelId="{08D0CB95-1E5C-41F8-AC5B-DE559F208DDB}" type="pres">
      <dgm:prSet presAssocID="{CE3D01BC-565A-4F19-819C-EC54A8A430AD}" presName="sibTrans" presStyleLbl="sibTrans1D1" presStyleIdx="2" presStyleCnt="5"/>
      <dgm:spPr/>
    </dgm:pt>
    <dgm:pt modelId="{E660B985-1B4B-4787-9259-977901F61304}" type="pres">
      <dgm:prSet presAssocID="{5ADD4C4A-C333-4B0D-90B2-B5CCD85261C2}" presName="node" presStyleLbl="node1" presStyleIdx="3" presStyleCnt="5" custScaleX="121963">
        <dgm:presLayoutVars>
          <dgm:bulletEnabled val="1"/>
        </dgm:presLayoutVars>
      </dgm:prSet>
      <dgm:spPr/>
      <dgm:t>
        <a:bodyPr/>
        <a:lstStyle/>
        <a:p>
          <a:endParaRPr lang="zh-CN" altLang="en-US"/>
        </a:p>
      </dgm:t>
    </dgm:pt>
    <dgm:pt modelId="{71EE0726-C6E1-4BDD-98D6-CAEDBF08FB11}" type="pres">
      <dgm:prSet presAssocID="{5ADD4C4A-C333-4B0D-90B2-B5CCD85261C2}" presName="spNode" presStyleCnt="0"/>
      <dgm:spPr/>
    </dgm:pt>
    <dgm:pt modelId="{EF2FC85E-6E5F-48CC-B3E9-B54668D07105}" type="pres">
      <dgm:prSet presAssocID="{7E382F33-6683-4F95-BEF5-91B78FED6E2C}" presName="sibTrans" presStyleLbl="sibTrans1D1" presStyleIdx="3" presStyleCnt="5"/>
      <dgm:spPr/>
    </dgm:pt>
    <dgm:pt modelId="{6CC84504-E205-4155-9B3C-9BBADDCCDD57}" type="pres">
      <dgm:prSet presAssocID="{0ABAA48C-9D1E-4708-A31F-D875E76985E0}" presName="node" presStyleLbl="node1" presStyleIdx="4" presStyleCnt="5">
        <dgm:presLayoutVars>
          <dgm:bulletEnabled val="1"/>
        </dgm:presLayoutVars>
      </dgm:prSet>
      <dgm:spPr/>
      <dgm:t>
        <a:bodyPr/>
        <a:lstStyle/>
        <a:p>
          <a:endParaRPr lang="zh-CN" altLang="en-US"/>
        </a:p>
      </dgm:t>
    </dgm:pt>
    <dgm:pt modelId="{BA5ED77C-460D-486F-B0AA-B6179E29DB86}" type="pres">
      <dgm:prSet presAssocID="{0ABAA48C-9D1E-4708-A31F-D875E76985E0}" presName="spNode" presStyleCnt="0"/>
      <dgm:spPr/>
    </dgm:pt>
    <dgm:pt modelId="{2A1914B3-3340-4BC1-8ECC-A16E1560D17E}" type="pres">
      <dgm:prSet presAssocID="{87156CF1-8BE7-4BB1-B414-A6FA1E65F6BF}" presName="sibTrans" presStyleLbl="sibTrans1D1" presStyleIdx="4" presStyleCnt="5"/>
      <dgm:spPr/>
    </dgm:pt>
  </dgm:ptLst>
  <dgm:cxnLst>
    <dgm:cxn modelId="{CDCD870F-368F-4E6C-B79B-BBAB1BC1C3BC}" srcId="{9BEC7DE7-C916-41A9-A4DE-13DF0E444960}" destId="{0ABAA48C-9D1E-4708-A31F-D875E76985E0}" srcOrd="4" destOrd="0" parTransId="{338739C7-5602-4DBF-87C3-DA09C637C9E9}" sibTransId="{87156CF1-8BE7-4BB1-B414-A6FA1E65F6BF}"/>
    <dgm:cxn modelId="{4BABF946-238D-419E-BCB4-CB1DED37927D}" srcId="{9BEC7DE7-C916-41A9-A4DE-13DF0E444960}" destId="{C4A65B81-3E21-4E74-BA34-02AFD7FF6C67}" srcOrd="1" destOrd="0" parTransId="{C22694E0-4EB0-4A82-9C30-80C7FF355203}" sibTransId="{395D2D66-E2BC-4C63-AE81-3B8E3F9EEE3A}"/>
    <dgm:cxn modelId="{946239B3-5EBD-4D46-BCC2-FBE85D17F53C}" type="presOf" srcId="{5ADD4C4A-C333-4B0D-90B2-B5CCD85261C2}" destId="{E660B985-1B4B-4787-9259-977901F61304}" srcOrd="0" destOrd="0" presId="urn:microsoft.com/office/officeart/2005/8/layout/cycle6"/>
    <dgm:cxn modelId="{BB09B7F6-4FB2-45FD-AC37-D70B296459EB}" type="presOf" srcId="{C4A65B81-3E21-4E74-BA34-02AFD7FF6C67}" destId="{DEAF8DD4-0D85-43CE-99FE-949E454700EC}" srcOrd="0" destOrd="0" presId="urn:microsoft.com/office/officeart/2005/8/layout/cycle6"/>
    <dgm:cxn modelId="{7C570EB2-D7BE-490A-A9B0-8467C36141AC}" type="presOf" srcId="{87156CF1-8BE7-4BB1-B414-A6FA1E65F6BF}" destId="{2A1914B3-3340-4BC1-8ECC-A16E1560D17E}" srcOrd="0" destOrd="0" presId="urn:microsoft.com/office/officeart/2005/8/layout/cycle6"/>
    <dgm:cxn modelId="{63324F00-FA9A-4A9A-88D1-A44B534E5C95}" type="presOf" srcId="{CE3D01BC-565A-4F19-819C-EC54A8A430AD}" destId="{08D0CB95-1E5C-41F8-AC5B-DE559F208DDB}" srcOrd="0" destOrd="0" presId="urn:microsoft.com/office/officeart/2005/8/layout/cycle6"/>
    <dgm:cxn modelId="{98A80CA5-E1F3-45AB-B4BE-FB6A2DC43677}" srcId="{9BEC7DE7-C916-41A9-A4DE-13DF0E444960}" destId="{DFE64976-1900-44A5-A5CB-923397FB3DE3}" srcOrd="0" destOrd="0" parTransId="{2C0A4551-993F-4A2B-B67E-85D784AD4125}" sibTransId="{58841FC7-FADE-4143-A8E3-F8987BD89955}"/>
    <dgm:cxn modelId="{03D9880F-5C67-4E25-BB09-3714BDEC5214}" type="presOf" srcId="{6D30CBF3-70D5-4CB2-80B4-405358AB1825}" destId="{A8E28CDC-2F88-49C2-9651-90B094CFE52B}" srcOrd="0" destOrd="0" presId="urn:microsoft.com/office/officeart/2005/8/layout/cycle6"/>
    <dgm:cxn modelId="{87C75E75-A9B3-40B9-A9DE-D4B8C0092DB3}" type="presOf" srcId="{0ABAA48C-9D1E-4708-A31F-D875E76985E0}" destId="{6CC84504-E205-4155-9B3C-9BBADDCCDD57}" srcOrd="0" destOrd="0" presId="urn:microsoft.com/office/officeart/2005/8/layout/cycle6"/>
    <dgm:cxn modelId="{CC5605D8-711C-4667-ABB7-17DFE8AF9BF5}" srcId="{9BEC7DE7-C916-41A9-A4DE-13DF0E444960}" destId="{5ADD4C4A-C333-4B0D-90B2-B5CCD85261C2}" srcOrd="3" destOrd="0" parTransId="{27639B9E-8CF7-4313-AA4D-27DB62511BDA}" sibTransId="{7E382F33-6683-4F95-BEF5-91B78FED6E2C}"/>
    <dgm:cxn modelId="{83320BDC-0958-46C0-A0BF-4F6ED1A0A804}" srcId="{9BEC7DE7-C916-41A9-A4DE-13DF0E444960}" destId="{6D30CBF3-70D5-4CB2-80B4-405358AB1825}" srcOrd="2" destOrd="0" parTransId="{6A8EDC24-158A-4DD1-8C60-011C5DC7A874}" sibTransId="{CE3D01BC-565A-4F19-819C-EC54A8A430AD}"/>
    <dgm:cxn modelId="{CEF7B2ED-364A-4CEC-8955-D4655CFB4E77}" type="presOf" srcId="{9BEC7DE7-C916-41A9-A4DE-13DF0E444960}" destId="{DE3853E0-C43F-4DCF-A0E8-28E4228A83DD}" srcOrd="0" destOrd="0" presId="urn:microsoft.com/office/officeart/2005/8/layout/cycle6"/>
    <dgm:cxn modelId="{0FC4E27F-E722-46BF-A775-83B731A0BBA4}" type="presOf" srcId="{7E382F33-6683-4F95-BEF5-91B78FED6E2C}" destId="{EF2FC85E-6E5F-48CC-B3E9-B54668D07105}" srcOrd="0" destOrd="0" presId="urn:microsoft.com/office/officeart/2005/8/layout/cycle6"/>
    <dgm:cxn modelId="{1BC23567-FA05-4A2F-9E0D-B8DAE3F74E19}" type="presOf" srcId="{DFE64976-1900-44A5-A5CB-923397FB3DE3}" destId="{B956B0B9-C91A-42CE-B1B2-10ACBA22070B}" srcOrd="0" destOrd="0" presId="urn:microsoft.com/office/officeart/2005/8/layout/cycle6"/>
    <dgm:cxn modelId="{66E695C1-29D3-4104-B9A4-A0C0261B36C8}" type="presOf" srcId="{58841FC7-FADE-4143-A8E3-F8987BD89955}" destId="{256A6928-ABD8-44E6-A7CB-743178DCAD34}" srcOrd="0" destOrd="0" presId="urn:microsoft.com/office/officeart/2005/8/layout/cycle6"/>
    <dgm:cxn modelId="{AE5FEF1B-418F-4C9F-B337-1B8C2A44B0B6}" type="presOf" srcId="{395D2D66-E2BC-4C63-AE81-3B8E3F9EEE3A}" destId="{F8AF36A4-42CA-45B3-89A0-06B6886826CB}" srcOrd="0" destOrd="0" presId="urn:microsoft.com/office/officeart/2005/8/layout/cycle6"/>
    <dgm:cxn modelId="{5C634C72-C7DC-449E-BCA5-54DB057AEFCA}" type="presParOf" srcId="{DE3853E0-C43F-4DCF-A0E8-28E4228A83DD}" destId="{B956B0B9-C91A-42CE-B1B2-10ACBA22070B}" srcOrd="0" destOrd="0" presId="urn:microsoft.com/office/officeart/2005/8/layout/cycle6"/>
    <dgm:cxn modelId="{D92BE878-8E32-487A-91F4-25739286D150}" type="presParOf" srcId="{DE3853E0-C43F-4DCF-A0E8-28E4228A83DD}" destId="{3EB10439-DC55-4B89-9CED-AEB6D5440F61}" srcOrd="1" destOrd="0" presId="urn:microsoft.com/office/officeart/2005/8/layout/cycle6"/>
    <dgm:cxn modelId="{E8FF963B-0394-4FF7-A403-59959F8A80F8}" type="presParOf" srcId="{DE3853E0-C43F-4DCF-A0E8-28E4228A83DD}" destId="{256A6928-ABD8-44E6-A7CB-743178DCAD34}" srcOrd="2" destOrd="0" presId="urn:microsoft.com/office/officeart/2005/8/layout/cycle6"/>
    <dgm:cxn modelId="{C158ADAC-021E-4886-A985-3870E2429042}" type="presParOf" srcId="{DE3853E0-C43F-4DCF-A0E8-28E4228A83DD}" destId="{DEAF8DD4-0D85-43CE-99FE-949E454700EC}" srcOrd="3" destOrd="0" presId="urn:microsoft.com/office/officeart/2005/8/layout/cycle6"/>
    <dgm:cxn modelId="{DCDB8325-D6E7-4592-8655-C165DBF614F4}" type="presParOf" srcId="{DE3853E0-C43F-4DCF-A0E8-28E4228A83DD}" destId="{0F6E1D47-4F2E-457F-98C5-9EEE7A547EF4}" srcOrd="4" destOrd="0" presId="urn:microsoft.com/office/officeart/2005/8/layout/cycle6"/>
    <dgm:cxn modelId="{82164744-CA06-471E-8A3A-352AB9EE56E2}" type="presParOf" srcId="{DE3853E0-C43F-4DCF-A0E8-28E4228A83DD}" destId="{F8AF36A4-42CA-45B3-89A0-06B6886826CB}" srcOrd="5" destOrd="0" presId="urn:microsoft.com/office/officeart/2005/8/layout/cycle6"/>
    <dgm:cxn modelId="{12EA7D78-CE78-417E-8EBC-352F0812E3D8}" type="presParOf" srcId="{DE3853E0-C43F-4DCF-A0E8-28E4228A83DD}" destId="{A8E28CDC-2F88-49C2-9651-90B094CFE52B}" srcOrd="6" destOrd="0" presId="urn:microsoft.com/office/officeart/2005/8/layout/cycle6"/>
    <dgm:cxn modelId="{41D9255D-2B57-428A-853E-9103D6311F03}" type="presParOf" srcId="{DE3853E0-C43F-4DCF-A0E8-28E4228A83DD}" destId="{8D5C47E8-BE3D-498F-A357-E5C1BB1A3E89}" srcOrd="7" destOrd="0" presId="urn:microsoft.com/office/officeart/2005/8/layout/cycle6"/>
    <dgm:cxn modelId="{E340EAF7-E22F-40E1-898D-B76D86555DD3}" type="presParOf" srcId="{DE3853E0-C43F-4DCF-A0E8-28E4228A83DD}" destId="{08D0CB95-1E5C-41F8-AC5B-DE559F208DDB}" srcOrd="8" destOrd="0" presId="urn:microsoft.com/office/officeart/2005/8/layout/cycle6"/>
    <dgm:cxn modelId="{8BF071BF-FA28-422A-B3BD-8811A37F6D93}" type="presParOf" srcId="{DE3853E0-C43F-4DCF-A0E8-28E4228A83DD}" destId="{E660B985-1B4B-4787-9259-977901F61304}" srcOrd="9" destOrd="0" presId="urn:microsoft.com/office/officeart/2005/8/layout/cycle6"/>
    <dgm:cxn modelId="{E03A87ED-1486-4E7B-BBE5-9E3CE45099CB}" type="presParOf" srcId="{DE3853E0-C43F-4DCF-A0E8-28E4228A83DD}" destId="{71EE0726-C6E1-4BDD-98D6-CAEDBF08FB11}" srcOrd="10" destOrd="0" presId="urn:microsoft.com/office/officeart/2005/8/layout/cycle6"/>
    <dgm:cxn modelId="{C22416FA-790D-490E-A529-41F4C61E5A0D}" type="presParOf" srcId="{DE3853E0-C43F-4DCF-A0E8-28E4228A83DD}" destId="{EF2FC85E-6E5F-48CC-B3E9-B54668D07105}" srcOrd="11" destOrd="0" presId="urn:microsoft.com/office/officeart/2005/8/layout/cycle6"/>
    <dgm:cxn modelId="{76FAF038-06F1-4419-BDCD-FB1DDCF88B29}" type="presParOf" srcId="{DE3853E0-C43F-4DCF-A0E8-28E4228A83DD}" destId="{6CC84504-E205-4155-9B3C-9BBADDCCDD57}" srcOrd="12" destOrd="0" presId="urn:microsoft.com/office/officeart/2005/8/layout/cycle6"/>
    <dgm:cxn modelId="{A69C09C8-E18B-48BA-8C6F-5F3F4A30F1CF}" type="presParOf" srcId="{DE3853E0-C43F-4DCF-A0E8-28E4228A83DD}" destId="{BA5ED77C-460D-486F-B0AA-B6179E29DB86}" srcOrd="13" destOrd="0" presId="urn:microsoft.com/office/officeart/2005/8/layout/cycle6"/>
    <dgm:cxn modelId="{6206CC2E-E837-4288-9442-C4DD4CE0040B}" type="presParOf" srcId="{DE3853E0-C43F-4DCF-A0E8-28E4228A83DD}" destId="{2A1914B3-3340-4BC1-8ECC-A16E1560D17E}" srcOrd="14" destOrd="0" presId="urn:microsoft.com/office/officeart/2005/8/layout/cycle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ADC4D33-B55D-4989-AE2B-D975BC7F02FC}"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683D22B0-150A-427E-BCFE-A05498976F9B}">
      <dgm:prSet phldrT="[文本]"/>
      <dgm:spPr/>
      <dgm:t>
        <a:bodyPr/>
        <a:lstStyle/>
        <a:p>
          <a:r>
            <a:rPr lang="zh-CN" altLang="en-US" dirty="0" smtClean="0"/>
            <a:t>特点</a:t>
          </a:r>
          <a:endParaRPr lang="zh-CN" altLang="en-US" dirty="0"/>
        </a:p>
      </dgm:t>
    </dgm:pt>
    <dgm:pt modelId="{62A9CB73-C7BE-412E-BDDA-5917E5A81152}" cxnId="{26F22FBA-FAF9-48F4-B276-3EEA7A8D4175}" type="parTrans">
      <dgm:prSet/>
      <dgm:spPr/>
      <dgm:t>
        <a:bodyPr/>
        <a:lstStyle/>
        <a:p>
          <a:endParaRPr lang="zh-CN" altLang="en-US"/>
        </a:p>
      </dgm:t>
    </dgm:pt>
    <dgm:pt modelId="{0FB39C16-7C1D-4AF4-A916-1B3712D174D8}" cxnId="{26F22FBA-FAF9-48F4-B276-3EEA7A8D4175}" type="sibTrans">
      <dgm:prSet/>
      <dgm:spPr/>
      <dgm:t>
        <a:bodyPr/>
        <a:lstStyle/>
        <a:p>
          <a:endParaRPr lang="zh-CN" altLang="en-US"/>
        </a:p>
      </dgm:t>
    </dgm:pt>
    <dgm:pt modelId="{323EBD35-696D-495B-9BEB-DD6B895383FF}">
      <dgm:prSet phldrT="[文本]" custT="1"/>
      <dgm:spPr/>
      <dgm:t>
        <a:bodyPr/>
        <a:lstStyle/>
        <a:p>
          <a:r>
            <a:rPr lang="zh-CN" altLang="en-US" sz="3600" b="0" i="0" dirty="0" smtClean="0"/>
            <a:t>灵活性大</a:t>
          </a:r>
          <a:endParaRPr lang="zh-CN" altLang="en-US" sz="3600" dirty="0"/>
        </a:p>
      </dgm:t>
    </dgm:pt>
    <dgm:pt modelId="{A6BB7D71-3687-42A3-A08F-F1011E7BE5CF}" cxnId="{439B977A-AB9B-4151-97A0-AA3FAB0D17BB}" type="parTrans">
      <dgm:prSet/>
      <dgm:spPr/>
      <dgm:t>
        <a:bodyPr/>
        <a:lstStyle/>
        <a:p>
          <a:endParaRPr lang="zh-CN" altLang="en-US"/>
        </a:p>
      </dgm:t>
    </dgm:pt>
    <dgm:pt modelId="{2DA5598D-F373-466D-A0F3-1882CBED40BF}" cxnId="{439B977A-AB9B-4151-97A0-AA3FAB0D17BB}" type="sibTrans">
      <dgm:prSet/>
      <dgm:spPr/>
      <dgm:t>
        <a:bodyPr/>
        <a:lstStyle/>
        <a:p>
          <a:endParaRPr lang="zh-CN" altLang="en-US"/>
        </a:p>
      </dgm:t>
    </dgm:pt>
    <dgm:pt modelId="{9F683D14-4633-46F0-9B7B-C3C85F49F234}">
      <dgm:prSet phldrT="[文本]" custT="1"/>
      <dgm:spPr/>
      <dgm:t>
        <a:bodyPr/>
        <a:lstStyle/>
        <a:p>
          <a:r>
            <a:rPr lang="zh-CN" altLang="en-US" sz="3600" b="0" i="0" dirty="0" smtClean="0"/>
            <a:t>损失性小</a:t>
          </a:r>
          <a:endParaRPr lang="zh-CN" altLang="en-US" sz="3600" dirty="0"/>
        </a:p>
      </dgm:t>
    </dgm:pt>
    <dgm:pt modelId="{960BD815-C784-4C61-8929-46B5539D14B0}" cxnId="{35735DA7-737D-4079-933F-CF37BB376789}" type="parTrans">
      <dgm:prSet/>
      <dgm:spPr/>
      <dgm:t>
        <a:bodyPr/>
        <a:lstStyle/>
        <a:p>
          <a:endParaRPr lang="zh-CN" altLang="en-US"/>
        </a:p>
      </dgm:t>
    </dgm:pt>
    <dgm:pt modelId="{C3C71F5C-A44E-4478-9681-7F12CF711079}" cxnId="{35735DA7-737D-4079-933F-CF37BB376789}" type="sibTrans">
      <dgm:prSet/>
      <dgm:spPr/>
      <dgm:t>
        <a:bodyPr/>
        <a:lstStyle/>
        <a:p>
          <a:endParaRPr lang="zh-CN" altLang="en-US"/>
        </a:p>
      </dgm:t>
    </dgm:pt>
    <dgm:pt modelId="{7F156CC0-2A23-4F90-9480-65B33EDD7022}" type="pres">
      <dgm:prSet presAssocID="{AADC4D33-B55D-4989-AE2B-D975BC7F02FC}" presName="list" presStyleCnt="0">
        <dgm:presLayoutVars>
          <dgm:dir/>
          <dgm:animLvl val="lvl"/>
        </dgm:presLayoutVars>
      </dgm:prSet>
      <dgm:spPr/>
    </dgm:pt>
    <dgm:pt modelId="{28B737B2-3860-4F36-8AA7-A151B181357C}" type="pres">
      <dgm:prSet presAssocID="{683D22B0-150A-427E-BCFE-A05498976F9B}" presName="posSpace" presStyleCnt="0"/>
      <dgm:spPr/>
    </dgm:pt>
    <dgm:pt modelId="{530095C8-BAFD-473F-8606-C502039539C5}" type="pres">
      <dgm:prSet presAssocID="{683D22B0-150A-427E-BCFE-A05498976F9B}" presName="vertFlow" presStyleCnt="0"/>
      <dgm:spPr/>
    </dgm:pt>
    <dgm:pt modelId="{05D699C9-185D-4260-8957-38FA05C5622A}" type="pres">
      <dgm:prSet presAssocID="{683D22B0-150A-427E-BCFE-A05498976F9B}" presName="topSpace" presStyleCnt="0"/>
      <dgm:spPr/>
    </dgm:pt>
    <dgm:pt modelId="{17DE652F-FD62-485F-B684-3C386C776797}" type="pres">
      <dgm:prSet presAssocID="{683D22B0-150A-427E-BCFE-A05498976F9B}" presName="firstComp" presStyleCnt="0"/>
      <dgm:spPr/>
    </dgm:pt>
    <dgm:pt modelId="{D932CBD7-D9CC-4B8E-BA9D-68D73EE57CF8}" type="pres">
      <dgm:prSet presAssocID="{683D22B0-150A-427E-BCFE-A05498976F9B}" presName="firstChild" presStyleLbl="bgAccFollowNode1" presStyleIdx="0" presStyleCnt="2" custLinFactNeighborX="-35469" custLinFactNeighborY="-21569"/>
      <dgm:spPr/>
      <dgm:t>
        <a:bodyPr/>
        <a:lstStyle/>
        <a:p>
          <a:endParaRPr lang="zh-CN" altLang="en-US"/>
        </a:p>
      </dgm:t>
    </dgm:pt>
    <dgm:pt modelId="{F9D0DB15-BEBC-4643-AEE7-B9FE2F1A6385}" type="pres">
      <dgm:prSet presAssocID="{683D22B0-150A-427E-BCFE-A05498976F9B}" presName="firstChildTx" presStyleLbl="bgAccFollowNode1" presStyleIdx="0" presStyleCnt="2">
        <dgm:presLayoutVars>
          <dgm:bulletEnabled val="1"/>
        </dgm:presLayoutVars>
      </dgm:prSet>
      <dgm:spPr/>
      <dgm:t>
        <a:bodyPr/>
        <a:lstStyle/>
        <a:p>
          <a:endParaRPr lang="zh-CN" altLang="en-US"/>
        </a:p>
      </dgm:t>
    </dgm:pt>
    <dgm:pt modelId="{6E053A6F-12A3-43EC-B6F0-E1593BCF075F}" type="pres">
      <dgm:prSet presAssocID="{9F683D14-4633-46F0-9B7B-C3C85F49F234}" presName="comp" presStyleCnt="0"/>
      <dgm:spPr/>
    </dgm:pt>
    <dgm:pt modelId="{0F46DB84-B538-4B7C-88A4-46517075497D}" type="pres">
      <dgm:prSet presAssocID="{9F683D14-4633-46F0-9B7B-C3C85F49F234}" presName="child" presStyleLbl="bgAccFollowNode1" presStyleIdx="1" presStyleCnt="2" custLinFactY="-21569" custLinFactNeighborX="68274" custLinFactNeighborY="-100000"/>
      <dgm:spPr/>
    </dgm:pt>
    <dgm:pt modelId="{EBE77740-2F54-4E76-8E8C-AD479CF0A5B5}" type="pres">
      <dgm:prSet presAssocID="{9F683D14-4633-46F0-9B7B-C3C85F49F234}" presName="childTx" presStyleLbl="bgAccFollowNode1" presStyleIdx="1" presStyleCnt="2">
        <dgm:presLayoutVars>
          <dgm:bulletEnabled val="1"/>
        </dgm:presLayoutVars>
      </dgm:prSet>
      <dgm:spPr/>
    </dgm:pt>
    <dgm:pt modelId="{C4F82A6B-A15A-4772-87FD-8B9715A011DD}" type="pres">
      <dgm:prSet presAssocID="{683D22B0-150A-427E-BCFE-A05498976F9B}" presName="negSpace" presStyleCnt="0"/>
      <dgm:spPr/>
    </dgm:pt>
    <dgm:pt modelId="{E32868EB-AEC5-45A1-A784-FDEF964306A7}" type="pres">
      <dgm:prSet presAssocID="{683D22B0-150A-427E-BCFE-A05498976F9B}" presName="circle" presStyleLbl="node1" presStyleIdx="0" presStyleCnt="1" custLinFactNeighborX="-23834" custLinFactNeighborY="-5839"/>
      <dgm:spPr/>
    </dgm:pt>
  </dgm:ptLst>
  <dgm:cxnLst>
    <dgm:cxn modelId="{439B977A-AB9B-4151-97A0-AA3FAB0D17BB}" srcId="{683D22B0-150A-427E-BCFE-A05498976F9B}" destId="{323EBD35-696D-495B-9BEB-DD6B895383FF}" srcOrd="0" destOrd="0" parTransId="{A6BB7D71-3687-42A3-A08F-F1011E7BE5CF}" sibTransId="{2DA5598D-F373-466D-A0F3-1882CBED40BF}"/>
    <dgm:cxn modelId="{F7B0C436-C682-4DC1-9D3E-01AB63E30643}" type="presOf" srcId="{9F683D14-4633-46F0-9B7B-C3C85F49F234}" destId="{0F46DB84-B538-4B7C-88A4-46517075497D}" srcOrd="0" destOrd="0" presId="urn:microsoft.com/office/officeart/2005/8/layout/hList9"/>
    <dgm:cxn modelId="{26F22FBA-FAF9-48F4-B276-3EEA7A8D4175}" srcId="{AADC4D33-B55D-4989-AE2B-D975BC7F02FC}" destId="{683D22B0-150A-427E-BCFE-A05498976F9B}" srcOrd="0" destOrd="0" parTransId="{62A9CB73-C7BE-412E-BDDA-5917E5A81152}" sibTransId="{0FB39C16-7C1D-4AF4-A916-1B3712D174D8}"/>
    <dgm:cxn modelId="{84B69CB3-16AF-4199-85A2-2FF7F2C8DB07}" type="presOf" srcId="{9F683D14-4633-46F0-9B7B-C3C85F49F234}" destId="{EBE77740-2F54-4E76-8E8C-AD479CF0A5B5}" srcOrd="1" destOrd="0" presId="urn:microsoft.com/office/officeart/2005/8/layout/hList9"/>
    <dgm:cxn modelId="{35735DA7-737D-4079-933F-CF37BB376789}" srcId="{683D22B0-150A-427E-BCFE-A05498976F9B}" destId="{9F683D14-4633-46F0-9B7B-C3C85F49F234}" srcOrd="1" destOrd="0" parTransId="{960BD815-C784-4C61-8929-46B5539D14B0}" sibTransId="{C3C71F5C-A44E-4478-9681-7F12CF711079}"/>
    <dgm:cxn modelId="{890B80DC-E405-4D65-92C3-6A6DDA7AF3A8}" type="presOf" srcId="{683D22B0-150A-427E-BCFE-A05498976F9B}" destId="{E32868EB-AEC5-45A1-A784-FDEF964306A7}" srcOrd="0" destOrd="0" presId="urn:microsoft.com/office/officeart/2005/8/layout/hList9"/>
    <dgm:cxn modelId="{690347E6-5A8F-4689-8025-F3CAEFDB1CBF}" type="presOf" srcId="{323EBD35-696D-495B-9BEB-DD6B895383FF}" destId="{F9D0DB15-BEBC-4643-AEE7-B9FE2F1A6385}" srcOrd="1" destOrd="0" presId="urn:microsoft.com/office/officeart/2005/8/layout/hList9"/>
    <dgm:cxn modelId="{58A119FA-67DE-4CD7-BFD1-D24AA68579C6}" type="presOf" srcId="{323EBD35-696D-495B-9BEB-DD6B895383FF}" destId="{D932CBD7-D9CC-4B8E-BA9D-68D73EE57CF8}" srcOrd="0" destOrd="0" presId="urn:microsoft.com/office/officeart/2005/8/layout/hList9"/>
    <dgm:cxn modelId="{F25E69CF-3CA7-490F-AA55-3059440D1D4F}" type="presOf" srcId="{AADC4D33-B55D-4989-AE2B-D975BC7F02FC}" destId="{7F156CC0-2A23-4F90-9480-65B33EDD7022}" srcOrd="0" destOrd="0" presId="urn:microsoft.com/office/officeart/2005/8/layout/hList9"/>
    <dgm:cxn modelId="{24D7E95A-C743-457B-B4F2-508BB298DB16}" type="presParOf" srcId="{7F156CC0-2A23-4F90-9480-65B33EDD7022}" destId="{28B737B2-3860-4F36-8AA7-A151B181357C}" srcOrd="0" destOrd="0" presId="urn:microsoft.com/office/officeart/2005/8/layout/hList9"/>
    <dgm:cxn modelId="{8D8EA68A-6548-4CBB-9BE8-CFB75FF2CF26}" type="presParOf" srcId="{7F156CC0-2A23-4F90-9480-65B33EDD7022}" destId="{530095C8-BAFD-473F-8606-C502039539C5}" srcOrd="1" destOrd="0" presId="urn:microsoft.com/office/officeart/2005/8/layout/hList9"/>
    <dgm:cxn modelId="{49A124FB-A363-44EB-9951-F87EC16C49F4}" type="presParOf" srcId="{530095C8-BAFD-473F-8606-C502039539C5}" destId="{05D699C9-185D-4260-8957-38FA05C5622A}" srcOrd="0" destOrd="0" presId="urn:microsoft.com/office/officeart/2005/8/layout/hList9"/>
    <dgm:cxn modelId="{EE91E630-B245-427D-BB19-7E40C6ACDF53}" type="presParOf" srcId="{530095C8-BAFD-473F-8606-C502039539C5}" destId="{17DE652F-FD62-485F-B684-3C386C776797}" srcOrd="1" destOrd="0" presId="urn:microsoft.com/office/officeart/2005/8/layout/hList9"/>
    <dgm:cxn modelId="{CED1F593-C37B-4FA8-82CB-4A5D91B86663}" type="presParOf" srcId="{17DE652F-FD62-485F-B684-3C386C776797}" destId="{D932CBD7-D9CC-4B8E-BA9D-68D73EE57CF8}" srcOrd="0" destOrd="0" presId="urn:microsoft.com/office/officeart/2005/8/layout/hList9"/>
    <dgm:cxn modelId="{C217A0F0-2334-4C95-8615-F53D79E87D88}" type="presParOf" srcId="{17DE652F-FD62-485F-B684-3C386C776797}" destId="{F9D0DB15-BEBC-4643-AEE7-B9FE2F1A6385}" srcOrd="1" destOrd="0" presId="urn:microsoft.com/office/officeart/2005/8/layout/hList9"/>
    <dgm:cxn modelId="{D44415CF-0E11-494C-AA6D-AB3D8235E65A}" type="presParOf" srcId="{530095C8-BAFD-473F-8606-C502039539C5}" destId="{6E053A6F-12A3-43EC-B6F0-E1593BCF075F}" srcOrd="2" destOrd="0" presId="urn:microsoft.com/office/officeart/2005/8/layout/hList9"/>
    <dgm:cxn modelId="{63C7976C-8B74-4606-80F5-099D5CC79C10}" type="presParOf" srcId="{6E053A6F-12A3-43EC-B6F0-E1593BCF075F}" destId="{0F46DB84-B538-4B7C-88A4-46517075497D}" srcOrd="0" destOrd="0" presId="urn:microsoft.com/office/officeart/2005/8/layout/hList9"/>
    <dgm:cxn modelId="{8D4CFE76-C6B5-4C21-B01D-0377ABE1B2EC}" type="presParOf" srcId="{6E053A6F-12A3-43EC-B6F0-E1593BCF075F}" destId="{EBE77740-2F54-4E76-8E8C-AD479CF0A5B5}" srcOrd="1" destOrd="0" presId="urn:microsoft.com/office/officeart/2005/8/layout/hList9"/>
    <dgm:cxn modelId="{B18A95C0-4072-466C-82FB-54CAD7B15A19}" type="presParOf" srcId="{7F156CC0-2A23-4F90-9480-65B33EDD7022}" destId="{C4F82A6B-A15A-4772-87FD-8B9715A011DD}" srcOrd="2" destOrd="0" presId="urn:microsoft.com/office/officeart/2005/8/layout/hList9"/>
    <dgm:cxn modelId="{21BAC098-FE83-473D-B20A-4519C6A8C318}" type="presParOf" srcId="{7F156CC0-2A23-4F90-9480-65B33EDD7022}" destId="{E32868EB-AEC5-45A1-A784-FDEF964306A7}" srcOrd="3" destOrd="0" presId="urn:microsoft.com/office/officeart/2005/8/layout/hList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563A18A-0C63-4486-89A2-BF2F944A0F3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zh-CN" altLang="en-US"/>
        </a:p>
      </dgm:t>
    </dgm:pt>
    <dgm:pt modelId="{88BA0682-88AC-4E1D-BB9F-C9CC1F0EF15A}">
      <dgm:prSet phldrT="[文本]"/>
      <dgm:spPr/>
      <dgm:t>
        <a:bodyPr/>
        <a:lstStyle/>
        <a:p>
          <a:r>
            <a:rPr lang="zh-CN" altLang="en-US" dirty="0" smtClean="0"/>
            <a:t>类型</a:t>
          </a:r>
          <a:endParaRPr lang="zh-CN" altLang="en-US" dirty="0"/>
        </a:p>
      </dgm:t>
    </dgm:pt>
    <dgm:pt modelId="{3AF3BAA1-1027-4BFA-9C80-FCD8636C5B55}" cxnId="{D5BB7E5F-FBDF-40DD-9B5E-ECDCE7487998}" type="parTrans">
      <dgm:prSet/>
      <dgm:spPr/>
      <dgm:t>
        <a:bodyPr/>
        <a:lstStyle/>
        <a:p>
          <a:endParaRPr lang="zh-CN" altLang="en-US"/>
        </a:p>
      </dgm:t>
    </dgm:pt>
    <dgm:pt modelId="{8C67C5C3-7024-49FF-B7B8-10D682D690C7}" cxnId="{D5BB7E5F-FBDF-40DD-9B5E-ECDCE7487998}" type="sibTrans">
      <dgm:prSet/>
      <dgm:spPr/>
      <dgm:t>
        <a:bodyPr/>
        <a:lstStyle/>
        <a:p>
          <a:endParaRPr lang="zh-CN" altLang="en-US"/>
        </a:p>
      </dgm:t>
    </dgm:pt>
    <dgm:pt modelId="{CBB326E6-1DDB-46FE-9D5A-44EBC64E650C}">
      <dgm:prSet phldrT="[文本]"/>
      <dgm:spPr/>
      <dgm:t>
        <a:bodyPr/>
        <a:lstStyle/>
        <a:p>
          <a:r>
            <a:rPr lang="zh-CN" altLang="en-US" dirty="0" smtClean="0"/>
            <a:t>货币互换</a:t>
          </a:r>
          <a:endParaRPr lang="zh-CN" altLang="en-US" dirty="0"/>
        </a:p>
      </dgm:t>
    </dgm:pt>
    <dgm:pt modelId="{807E2B96-C9DD-47E1-ACF1-47C016F9C3AE}" cxnId="{C4698A58-31E6-4720-B312-10F075277946}" type="parTrans">
      <dgm:prSet/>
      <dgm:spPr/>
      <dgm:t>
        <a:bodyPr/>
        <a:lstStyle/>
        <a:p>
          <a:endParaRPr lang="zh-CN" altLang="en-US"/>
        </a:p>
      </dgm:t>
    </dgm:pt>
    <dgm:pt modelId="{7F16E7BC-1532-4A40-9224-266A1C7F4727}" cxnId="{C4698A58-31E6-4720-B312-10F075277946}" type="sibTrans">
      <dgm:prSet/>
      <dgm:spPr/>
      <dgm:t>
        <a:bodyPr/>
        <a:lstStyle/>
        <a:p>
          <a:endParaRPr lang="zh-CN" altLang="en-US"/>
        </a:p>
      </dgm:t>
    </dgm:pt>
    <dgm:pt modelId="{B39CF54A-E02B-422F-9AE2-8087297F5B51}">
      <dgm:prSet phldrT="[文本]"/>
      <dgm:spPr/>
      <dgm:t>
        <a:bodyPr/>
        <a:lstStyle/>
        <a:p>
          <a:r>
            <a:rPr lang="zh-CN" altLang="en-US" dirty="0" smtClean="0"/>
            <a:t>利率互换</a:t>
          </a:r>
          <a:endParaRPr lang="zh-CN" altLang="en-US" dirty="0"/>
        </a:p>
      </dgm:t>
    </dgm:pt>
    <dgm:pt modelId="{F46CCE41-27AE-4B3C-A758-98C7AA78F413}" cxnId="{1D25B34F-5991-46D1-8909-E28A36AFAC0D}" type="parTrans">
      <dgm:prSet/>
      <dgm:spPr/>
      <dgm:t>
        <a:bodyPr/>
        <a:lstStyle/>
        <a:p>
          <a:endParaRPr lang="zh-CN" altLang="en-US"/>
        </a:p>
      </dgm:t>
    </dgm:pt>
    <dgm:pt modelId="{8235AD08-790B-42FE-B540-829BADD56AC2}" cxnId="{1D25B34F-5991-46D1-8909-E28A36AFAC0D}" type="sibTrans">
      <dgm:prSet/>
      <dgm:spPr/>
      <dgm:t>
        <a:bodyPr/>
        <a:lstStyle/>
        <a:p>
          <a:endParaRPr lang="zh-CN" altLang="en-US"/>
        </a:p>
      </dgm:t>
    </dgm:pt>
    <dgm:pt modelId="{877C1428-2EF9-4C09-959E-8A234CE97009}" type="pres">
      <dgm:prSet presAssocID="{D563A18A-0C63-4486-89A2-BF2F944A0F34}" presName="diagram" presStyleCnt="0">
        <dgm:presLayoutVars>
          <dgm:chPref val="1"/>
          <dgm:dir/>
          <dgm:animOne val="branch"/>
          <dgm:animLvl val="lvl"/>
          <dgm:resizeHandles/>
        </dgm:presLayoutVars>
      </dgm:prSet>
      <dgm:spPr/>
    </dgm:pt>
    <dgm:pt modelId="{0522CD49-1046-4842-92E3-9AFFB7346E35}" type="pres">
      <dgm:prSet presAssocID="{88BA0682-88AC-4E1D-BB9F-C9CC1F0EF15A}" presName="root" presStyleCnt="0"/>
      <dgm:spPr/>
    </dgm:pt>
    <dgm:pt modelId="{49E8E726-91C7-4322-BC45-DD50E3632D92}" type="pres">
      <dgm:prSet presAssocID="{88BA0682-88AC-4E1D-BB9F-C9CC1F0EF15A}" presName="rootComposite" presStyleCnt="0"/>
      <dgm:spPr/>
    </dgm:pt>
    <dgm:pt modelId="{2D746EAF-F033-4792-A64A-2B5F249705A2}" type="pres">
      <dgm:prSet presAssocID="{88BA0682-88AC-4E1D-BB9F-C9CC1F0EF15A}" presName="rootText" presStyleLbl="node1" presStyleIdx="0" presStyleCnt="1"/>
      <dgm:spPr/>
    </dgm:pt>
    <dgm:pt modelId="{A605FD6E-CD63-4B1C-814C-84504CCB5058}" type="pres">
      <dgm:prSet presAssocID="{88BA0682-88AC-4E1D-BB9F-C9CC1F0EF15A}" presName="rootConnector" presStyleLbl="node1" presStyleIdx="0" presStyleCnt="1"/>
      <dgm:spPr/>
    </dgm:pt>
    <dgm:pt modelId="{26DF1A00-127B-4A0C-BAFE-351F3E6335E7}" type="pres">
      <dgm:prSet presAssocID="{88BA0682-88AC-4E1D-BB9F-C9CC1F0EF15A}" presName="childShape" presStyleCnt="0"/>
      <dgm:spPr/>
    </dgm:pt>
    <dgm:pt modelId="{519436DF-5472-4DE9-9E1E-C71FD4A690E5}" type="pres">
      <dgm:prSet presAssocID="{807E2B96-C9DD-47E1-ACF1-47C016F9C3AE}" presName="Name13" presStyleLbl="parChTrans1D2" presStyleIdx="0" presStyleCnt="2"/>
      <dgm:spPr/>
    </dgm:pt>
    <dgm:pt modelId="{456DBBB0-11A7-46CA-BF7B-77FADE121B47}" type="pres">
      <dgm:prSet presAssocID="{CBB326E6-1DDB-46FE-9D5A-44EBC64E650C}" presName="childText" presStyleLbl="bgAcc1" presStyleIdx="0" presStyleCnt="2">
        <dgm:presLayoutVars>
          <dgm:bulletEnabled val="1"/>
        </dgm:presLayoutVars>
      </dgm:prSet>
      <dgm:spPr/>
    </dgm:pt>
    <dgm:pt modelId="{8DFFFD05-C1E1-47CA-ACDA-8EE13BB4F798}" type="pres">
      <dgm:prSet presAssocID="{F46CCE41-27AE-4B3C-A758-98C7AA78F413}" presName="Name13" presStyleLbl="parChTrans1D2" presStyleIdx="1" presStyleCnt="2"/>
      <dgm:spPr/>
    </dgm:pt>
    <dgm:pt modelId="{65514AB4-E9CD-4572-BFB7-94DA4397A23B}" type="pres">
      <dgm:prSet presAssocID="{B39CF54A-E02B-422F-9AE2-8087297F5B51}" presName="childText" presStyleLbl="bgAcc1" presStyleIdx="1" presStyleCnt="2">
        <dgm:presLayoutVars>
          <dgm:bulletEnabled val="1"/>
        </dgm:presLayoutVars>
      </dgm:prSet>
      <dgm:spPr/>
    </dgm:pt>
  </dgm:ptLst>
  <dgm:cxnLst>
    <dgm:cxn modelId="{C4698A58-31E6-4720-B312-10F075277946}" srcId="{88BA0682-88AC-4E1D-BB9F-C9CC1F0EF15A}" destId="{CBB326E6-1DDB-46FE-9D5A-44EBC64E650C}" srcOrd="0" destOrd="0" parTransId="{807E2B96-C9DD-47E1-ACF1-47C016F9C3AE}" sibTransId="{7F16E7BC-1532-4A40-9224-266A1C7F4727}"/>
    <dgm:cxn modelId="{860C143B-57A7-4E27-9E7A-ECFC0908120B}" type="presOf" srcId="{F46CCE41-27AE-4B3C-A758-98C7AA78F413}" destId="{8DFFFD05-C1E1-47CA-ACDA-8EE13BB4F798}" srcOrd="0" destOrd="0" presId="urn:microsoft.com/office/officeart/2005/8/layout/hierarchy3"/>
    <dgm:cxn modelId="{D4305568-E06C-445A-B042-95827F6D2674}" type="presOf" srcId="{CBB326E6-1DDB-46FE-9D5A-44EBC64E650C}" destId="{456DBBB0-11A7-46CA-BF7B-77FADE121B47}" srcOrd="0" destOrd="0" presId="urn:microsoft.com/office/officeart/2005/8/layout/hierarchy3"/>
    <dgm:cxn modelId="{1D25B34F-5991-46D1-8909-E28A36AFAC0D}" srcId="{88BA0682-88AC-4E1D-BB9F-C9CC1F0EF15A}" destId="{B39CF54A-E02B-422F-9AE2-8087297F5B51}" srcOrd="1" destOrd="0" parTransId="{F46CCE41-27AE-4B3C-A758-98C7AA78F413}" sibTransId="{8235AD08-790B-42FE-B540-829BADD56AC2}"/>
    <dgm:cxn modelId="{60750BC8-C142-4F24-9889-20E5EFA7F2C5}" type="presOf" srcId="{D563A18A-0C63-4486-89A2-BF2F944A0F34}" destId="{877C1428-2EF9-4C09-959E-8A234CE97009}" srcOrd="0" destOrd="0" presId="urn:microsoft.com/office/officeart/2005/8/layout/hierarchy3"/>
    <dgm:cxn modelId="{846EF9E9-3751-46D9-B66D-E320EDE1BC85}" type="presOf" srcId="{807E2B96-C9DD-47E1-ACF1-47C016F9C3AE}" destId="{519436DF-5472-4DE9-9E1E-C71FD4A690E5}" srcOrd="0" destOrd="0" presId="urn:microsoft.com/office/officeart/2005/8/layout/hierarchy3"/>
    <dgm:cxn modelId="{EB8DD7B0-717A-4394-B8A7-C2396CE81F5E}" type="presOf" srcId="{88BA0682-88AC-4E1D-BB9F-C9CC1F0EF15A}" destId="{2D746EAF-F033-4792-A64A-2B5F249705A2}" srcOrd="0" destOrd="0" presId="urn:microsoft.com/office/officeart/2005/8/layout/hierarchy3"/>
    <dgm:cxn modelId="{D5BB7E5F-FBDF-40DD-9B5E-ECDCE7487998}" srcId="{D563A18A-0C63-4486-89A2-BF2F944A0F34}" destId="{88BA0682-88AC-4E1D-BB9F-C9CC1F0EF15A}" srcOrd="0" destOrd="0" parTransId="{3AF3BAA1-1027-4BFA-9C80-FCD8636C5B55}" sibTransId="{8C67C5C3-7024-49FF-B7B8-10D682D690C7}"/>
    <dgm:cxn modelId="{C4067AAC-D367-481E-A975-422FA96BA800}" type="presOf" srcId="{B39CF54A-E02B-422F-9AE2-8087297F5B51}" destId="{65514AB4-E9CD-4572-BFB7-94DA4397A23B}" srcOrd="0" destOrd="0" presId="urn:microsoft.com/office/officeart/2005/8/layout/hierarchy3"/>
    <dgm:cxn modelId="{C43E1277-1996-486D-B085-73CA03F71BB3}" type="presOf" srcId="{88BA0682-88AC-4E1D-BB9F-C9CC1F0EF15A}" destId="{A605FD6E-CD63-4B1C-814C-84504CCB5058}" srcOrd="1" destOrd="0" presId="urn:microsoft.com/office/officeart/2005/8/layout/hierarchy3"/>
    <dgm:cxn modelId="{8D4C7B77-E6CC-4EC6-A35E-C22A1B072CF1}" type="presParOf" srcId="{877C1428-2EF9-4C09-959E-8A234CE97009}" destId="{0522CD49-1046-4842-92E3-9AFFB7346E35}" srcOrd="0" destOrd="0" presId="urn:microsoft.com/office/officeart/2005/8/layout/hierarchy3"/>
    <dgm:cxn modelId="{61A11206-5C3D-4764-8D93-C44AD2C69DA5}" type="presParOf" srcId="{0522CD49-1046-4842-92E3-9AFFB7346E35}" destId="{49E8E726-91C7-4322-BC45-DD50E3632D92}" srcOrd="0" destOrd="0" presId="urn:microsoft.com/office/officeart/2005/8/layout/hierarchy3"/>
    <dgm:cxn modelId="{5CC27C53-27D1-43FF-AFEF-664B620BF827}" type="presParOf" srcId="{49E8E726-91C7-4322-BC45-DD50E3632D92}" destId="{2D746EAF-F033-4792-A64A-2B5F249705A2}" srcOrd="0" destOrd="0" presId="urn:microsoft.com/office/officeart/2005/8/layout/hierarchy3"/>
    <dgm:cxn modelId="{622A6D48-5595-42FE-90EA-8960086D657D}" type="presParOf" srcId="{49E8E726-91C7-4322-BC45-DD50E3632D92}" destId="{A605FD6E-CD63-4B1C-814C-84504CCB5058}" srcOrd="1" destOrd="0" presId="urn:microsoft.com/office/officeart/2005/8/layout/hierarchy3"/>
    <dgm:cxn modelId="{FDF9409B-BD5C-47A2-BB98-FC31D56B4663}" type="presParOf" srcId="{0522CD49-1046-4842-92E3-9AFFB7346E35}" destId="{26DF1A00-127B-4A0C-BAFE-351F3E6335E7}" srcOrd="1" destOrd="0" presId="urn:microsoft.com/office/officeart/2005/8/layout/hierarchy3"/>
    <dgm:cxn modelId="{24CBE2AF-EE83-437B-B1E1-357CE9468DAE}" type="presParOf" srcId="{26DF1A00-127B-4A0C-BAFE-351F3E6335E7}" destId="{519436DF-5472-4DE9-9E1E-C71FD4A690E5}" srcOrd="0" destOrd="0" presId="urn:microsoft.com/office/officeart/2005/8/layout/hierarchy3"/>
    <dgm:cxn modelId="{B365AD3B-05FA-4DA4-9438-D95770580B1F}" type="presParOf" srcId="{26DF1A00-127B-4A0C-BAFE-351F3E6335E7}" destId="{456DBBB0-11A7-46CA-BF7B-77FADE121B47}" srcOrd="1" destOrd="0" presId="urn:microsoft.com/office/officeart/2005/8/layout/hierarchy3"/>
    <dgm:cxn modelId="{B4EAEAC1-53CC-4D46-9E8F-3810D184331F}" type="presParOf" srcId="{26DF1A00-127B-4A0C-BAFE-351F3E6335E7}" destId="{8DFFFD05-C1E1-47CA-ACDA-8EE13BB4F798}" srcOrd="2" destOrd="0" presId="urn:microsoft.com/office/officeart/2005/8/layout/hierarchy3"/>
    <dgm:cxn modelId="{0E2B03B2-4DA6-43B2-BC44-B5D22C62FB43}" type="presParOf" srcId="{26DF1A00-127B-4A0C-BAFE-351F3E6335E7}" destId="{65514AB4-E9CD-4572-BFB7-94DA4397A23B}" srcOrd="3"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F33F1-0EA1-4CB6-BFF2-195CED148BDA}"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lang="zh-CN" altLang="en-US"/>
        </a:p>
      </dgm:t>
    </dgm:pt>
    <dgm:pt modelId="{2203C395-4A69-4B38-B3AD-A18AE776C428}">
      <dgm:prSet phldrT="[文本]"/>
      <dgm:spPr/>
      <dgm:t>
        <a:bodyPr/>
        <a:lstStyle/>
        <a:p>
          <a:r>
            <a:rPr lang="zh-CN" altLang="en-US" dirty="0" smtClean="0"/>
            <a:t>一般客户</a:t>
          </a:r>
          <a:endParaRPr lang="zh-CN" altLang="en-US" dirty="0"/>
        </a:p>
      </dgm:t>
    </dgm:pt>
    <dgm:pt modelId="{4486AA2A-F99E-445A-927E-B82C363DC29C}" cxnId="{69FCB45E-A5DD-4269-93AF-8C4657787974}" type="parTrans">
      <dgm:prSet/>
      <dgm:spPr/>
      <dgm:t>
        <a:bodyPr/>
        <a:lstStyle/>
        <a:p>
          <a:endParaRPr lang="zh-CN" altLang="en-US"/>
        </a:p>
      </dgm:t>
    </dgm:pt>
    <dgm:pt modelId="{5DFAD61E-9AD5-4B75-95FA-ED4373CD8F0D}" cxnId="{69FCB45E-A5DD-4269-93AF-8C4657787974}" type="sibTrans">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46000" r="-46000"/>
          </a:stretch>
        </a:blipFill>
      </dgm:spPr>
      <dgm:t>
        <a:bodyPr/>
        <a:lstStyle/>
        <a:p>
          <a:endParaRPr lang="zh-CN" altLang="en-US"/>
        </a:p>
      </dgm:t>
    </dgm:pt>
    <dgm:pt modelId="{60899E9F-874E-478B-B642-CF00F741B61E}">
      <dgm:prSet phldrT="[文本]"/>
      <dgm:spPr/>
      <dgm:t>
        <a:bodyPr/>
        <a:lstStyle/>
        <a:p>
          <a:r>
            <a:rPr lang="zh-CN" altLang="en-US" dirty="0" smtClean="0"/>
            <a:t>中央银行</a:t>
          </a:r>
          <a:endParaRPr lang="zh-CN" altLang="en-US" dirty="0"/>
        </a:p>
      </dgm:t>
    </dgm:pt>
    <dgm:pt modelId="{0D8A39EC-5413-48FD-9ED0-5AECD30D95EA}" cxnId="{3DA615C5-2536-448F-B4B1-6C800D4C5C80}" type="parTrans">
      <dgm:prSet/>
      <dgm:spPr/>
      <dgm:t>
        <a:bodyPr/>
        <a:lstStyle/>
        <a:p>
          <a:endParaRPr lang="zh-CN" altLang="en-US"/>
        </a:p>
      </dgm:t>
    </dgm:pt>
    <dgm:pt modelId="{32854A44-71D3-4AAD-9634-22AF7C7010E2}" cxnId="{3DA615C5-2536-448F-B4B1-6C800D4C5C80}" type="sibTrans">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19000" r="-19000"/>
          </a:stretch>
        </a:blipFill>
      </dgm:spPr>
      <dgm:t>
        <a:bodyPr/>
        <a:lstStyle/>
        <a:p>
          <a:endParaRPr lang="zh-CN" altLang="en-US"/>
        </a:p>
      </dgm:t>
    </dgm:pt>
    <dgm:pt modelId="{36F38500-FB07-489D-AB19-CA2B6B545260}">
      <dgm:prSet phldrT="[文本]"/>
      <dgm:spPr/>
      <dgm:t>
        <a:bodyPr/>
        <a:lstStyle/>
        <a:p>
          <a:r>
            <a:rPr lang="zh-CN" altLang="en-US" dirty="0" smtClean="0"/>
            <a:t>外汇银行</a:t>
          </a:r>
          <a:endParaRPr lang="zh-CN" altLang="en-US" dirty="0"/>
        </a:p>
      </dgm:t>
    </dgm:pt>
    <dgm:pt modelId="{BA4516D1-7233-4AA1-B8A6-4D506FC5B151}" cxnId="{B3120BD2-299A-4EBC-89CA-092CAA9E910A}" type="parTrans">
      <dgm:prSet/>
      <dgm:spPr/>
      <dgm:t>
        <a:bodyPr/>
        <a:lstStyle/>
        <a:p>
          <a:endParaRPr lang="zh-CN" altLang="en-US"/>
        </a:p>
      </dgm:t>
    </dgm:pt>
    <dgm:pt modelId="{D9A92EFA-FCBF-4949-8D0F-02026EC65233}" cxnId="{B3120BD2-299A-4EBC-89CA-092CAA9E910A}" type="sibTrans">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t>
        <a:bodyPr/>
        <a:lstStyle/>
        <a:p>
          <a:endParaRPr lang="zh-CN" altLang="en-US"/>
        </a:p>
      </dgm:t>
    </dgm:pt>
    <dgm:pt modelId="{216805FF-8873-4CF5-8E2A-9D45501290CB}">
      <dgm:prSet phldrT="[文本]"/>
      <dgm:spPr/>
      <dgm:t>
        <a:bodyPr/>
        <a:lstStyle/>
        <a:p>
          <a:r>
            <a:rPr lang="zh-CN" altLang="en-US" dirty="0" smtClean="0"/>
            <a:t>外汇经纪人</a:t>
          </a:r>
          <a:endParaRPr lang="zh-CN" altLang="en-US" dirty="0"/>
        </a:p>
      </dgm:t>
    </dgm:pt>
    <dgm:pt modelId="{B3E7C4BB-832C-4F2D-9019-0E818F4CB7B6}" cxnId="{F6915FD7-FF8C-49BF-B5AA-FCD1846D15A0}" type="parTrans">
      <dgm:prSet/>
      <dgm:spPr/>
      <dgm:t>
        <a:bodyPr/>
        <a:lstStyle/>
        <a:p>
          <a:endParaRPr lang="zh-CN" altLang="en-US"/>
        </a:p>
      </dgm:t>
    </dgm:pt>
    <dgm:pt modelId="{F622FA9B-2B1B-47C2-BA5B-25B38EF223EC}" cxnId="{F6915FD7-FF8C-49BF-B5AA-FCD1846D15A0}" type="sibTrans">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9000" r="-9000"/>
          </a:stretch>
        </a:blipFill>
      </dgm:spPr>
      <dgm:t>
        <a:bodyPr/>
        <a:lstStyle/>
        <a:p>
          <a:endParaRPr lang="zh-CN" altLang="en-US"/>
        </a:p>
      </dgm:t>
    </dgm:pt>
    <dgm:pt modelId="{8837C9F8-37B0-44E5-8B77-B4F8EE5ACAE6}" type="pres">
      <dgm:prSet presAssocID="{A65F33F1-0EA1-4CB6-BFF2-195CED148BDA}" presName="Name0" presStyleCnt="0">
        <dgm:presLayoutVars>
          <dgm:chMax val="21"/>
          <dgm:chPref val="21"/>
        </dgm:presLayoutVars>
      </dgm:prSet>
      <dgm:spPr/>
    </dgm:pt>
    <dgm:pt modelId="{C266FC95-ED20-43C9-8523-834B4ABD0C2D}" type="pres">
      <dgm:prSet presAssocID="{2203C395-4A69-4B38-B3AD-A18AE776C428}" presName="text1" presStyleCnt="0"/>
      <dgm:spPr/>
    </dgm:pt>
    <dgm:pt modelId="{64D750AD-8278-47C1-A033-D2F0A8AE62A0}" type="pres">
      <dgm:prSet presAssocID="{2203C395-4A69-4B38-B3AD-A18AE776C428}" presName="textRepeatNode" presStyleLbl="alignNode1" presStyleIdx="0" presStyleCnt="4">
        <dgm:presLayoutVars>
          <dgm:chMax val="0"/>
          <dgm:chPref val="0"/>
          <dgm:bulletEnabled val="1"/>
        </dgm:presLayoutVars>
      </dgm:prSet>
      <dgm:spPr/>
      <dgm:t>
        <a:bodyPr/>
        <a:lstStyle/>
        <a:p>
          <a:endParaRPr lang="zh-CN" altLang="en-US"/>
        </a:p>
      </dgm:t>
    </dgm:pt>
    <dgm:pt modelId="{03B9A1C5-548A-448D-9488-4522605283D1}" type="pres">
      <dgm:prSet presAssocID="{2203C395-4A69-4B38-B3AD-A18AE776C428}" presName="textaccent1" presStyleCnt="0"/>
      <dgm:spPr/>
    </dgm:pt>
    <dgm:pt modelId="{210E8B4D-9256-4275-8F9C-FD764B7D1035}" type="pres">
      <dgm:prSet presAssocID="{2203C395-4A69-4B38-B3AD-A18AE776C428}" presName="accentRepeatNode" presStyleLbl="solidAlignAcc1" presStyleIdx="0" presStyleCnt="8"/>
      <dgm:spPr/>
    </dgm:pt>
    <dgm:pt modelId="{80A68765-16E7-47B3-B28C-4CA93EC54FC5}" type="pres">
      <dgm:prSet presAssocID="{5DFAD61E-9AD5-4B75-95FA-ED4373CD8F0D}" presName="image1" presStyleCnt="0"/>
      <dgm:spPr/>
    </dgm:pt>
    <dgm:pt modelId="{07F081FE-6BFC-4B1B-AA01-4EC703FF5FF0}" type="pres">
      <dgm:prSet presAssocID="{5DFAD61E-9AD5-4B75-95FA-ED4373CD8F0D}" presName="imageRepeatNode" presStyleLbl="alignAcc1" presStyleIdx="0" presStyleCnt="4"/>
      <dgm:spPr/>
    </dgm:pt>
    <dgm:pt modelId="{416EF900-53FD-48AB-A4DA-67ECC7BEE7BD}" type="pres">
      <dgm:prSet presAssocID="{5DFAD61E-9AD5-4B75-95FA-ED4373CD8F0D}" presName="imageaccent1" presStyleCnt="0"/>
      <dgm:spPr/>
    </dgm:pt>
    <dgm:pt modelId="{FA537425-C784-4B82-8859-6ABD6725D771}" type="pres">
      <dgm:prSet presAssocID="{5DFAD61E-9AD5-4B75-95FA-ED4373CD8F0D}" presName="accentRepeatNode" presStyleLbl="solidAlignAcc1" presStyleIdx="1" presStyleCnt="8"/>
      <dgm:spPr/>
    </dgm:pt>
    <dgm:pt modelId="{609452FB-26F9-485F-A5C7-D1C3A02B9D2C}" type="pres">
      <dgm:prSet presAssocID="{60899E9F-874E-478B-B642-CF00F741B61E}" presName="text2" presStyleCnt="0"/>
      <dgm:spPr/>
    </dgm:pt>
    <dgm:pt modelId="{AFC6FF37-BBCE-4B72-926A-DAFBEEE612A6}" type="pres">
      <dgm:prSet presAssocID="{60899E9F-874E-478B-B642-CF00F741B61E}" presName="textRepeatNode" presStyleLbl="alignNode1" presStyleIdx="1" presStyleCnt="4">
        <dgm:presLayoutVars>
          <dgm:chMax val="0"/>
          <dgm:chPref val="0"/>
          <dgm:bulletEnabled val="1"/>
        </dgm:presLayoutVars>
      </dgm:prSet>
      <dgm:spPr/>
    </dgm:pt>
    <dgm:pt modelId="{767B9B50-4BA0-474D-9343-21FE69B19FF3}" type="pres">
      <dgm:prSet presAssocID="{60899E9F-874E-478B-B642-CF00F741B61E}" presName="textaccent2" presStyleCnt="0"/>
      <dgm:spPr/>
    </dgm:pt>
    <dgm:pt modelId="{8E7A5B0B-1A73-41C0-AA49-F9A9A099D2B4}" type="pres">
      <dgm:prSet presAssocID="{60899E9F-874E-478B-B642-CF00F741B61E}" presName="accentRepeatNode" presStyleLbl="solidAlignAcc1" presStyleIdx="2" presStyleCnt="8"/>
      <dgm:spPr/>
    </dgm:pt>
    <dgm:pt modelId="{DE550263-920E-4625-BE34-418DE53421B6}" type="pres">
      <dgm:prSet presAssocID="{32854A44-71D3-4AAD-9634-22AF7C7010E2}" presName="image2" presStyleCnt="0"/>
      <dgm:spPr/>
    </dgm:pt>
    <dgm:pt modelId="{902ADA86-A29A-4F36-9B2F-EC9157BC0954}" type="pres">
      <dgm:prSet presAssocID="{32854A44-71D3-4AAD-9634-22AF7C7010E2}" presName="imageRepeatNode" presStyleLbl="alignAcc1" presStyleIdx="1" presStyleCnt="4"/>
      <dgm:spPr/>
    </dgm:pt>
    <dgm:pt modelId="{67398C14-86E8-4A20-8CDB-8C580081B747}" type="pres">
      <dgm:prSet presAssocID="{32854A44-71D3-4AAD-9634-22AF7C7010E2}" presName="imageaccent2" presStyleCnt="0"/>
      <dgm:spPr/>
    </dgm:pt>
    <dgm:pt modelId="{C72AFE1F-7174-4EDA-B0AB-BA69DDC6147E}" type="pres">
      <dgm:prSet presAssocID="{32854A44-71D3-4AAD-9634-22AF7C7010E2}" presName="accentRepeatNode" presStyleLbl="solidAlignAcc1" presStyleIdx="3" presStyleCnt="8"/>
      <dgm:spPr/>
    </dgm:pt>
    <dgm:pt modelId="{120FA98F-E4F8-4409-A420-58A907B8FE52}" type="pres">
      <dgm:prSet presAssocID="{36F38500-FB07-489D-AB19-CA2B6B545260}" presName="text3" presStyleCnt="0"/>
      <dgm:spPr/>
    </dgm:pt>
    <dgm:pt modelId="{E9A88E00-C8AE-41F7-B956-25CA60839CB6}" type="pres">
      <dgm:prSet presAssocID="{36F38500-FB07-489D-AB19-CA2B6B545260}" presName="textRepeatNode" presStyleLbl="alignNode1" presStyleIdx="2" presStyleCnt="4">
        <dgm:presLayoutVars>
          <dgm:chMax val="0"/>
          <dgm:chPref val="0"/>
          <dgm:bulletEnabled val="1"/>
        </dgm:presLayoutVars>
      </dgm:prSet>
      <dgm:spPr/>
      <dgm:t>
        <a:bodyPr/>
        <a:lstStyle/>
        <a:p>
          <a:endParaRPr lang="zh-CN" altLang="en-US"/>
        </a:p>
      </dgm:t>
    </dgm:pt>
    <dgm:pt modelId="{A8AE6CFF-7DBD-4131-B541-6D4965552592}" type="pres">
      <dgm:prSet presAssocID="{36F38500-FB07-489D-AB19-CA2B6B545260}" presName="textaccent3" presStyleCnt="0"/>
      <dgm:spPr/>
    </dgm:pt>
    <dgm:pt modelId="{9DA53C89-7A15-4141-999C-0CF8FA0AF34F}" type="pres">
      <dgm:prSet presAssocID="{36F38500-FB07-489D-AB19-CA2B6B545260}" presName="accentRepeatNode" presStyleLbl="solidAlignAcc1" presStyleIdx="4" presStyleCnt="8"/>
      <dgm:spPr/>
    </dgm:pt>
    <dgm:pt modelId="{D16AE604-7668-4B01-9310-D276A01AB954}" type="pres">
      <dgm:prSet presAssocID="{D9A92EFA-FCBF-4949-8D0F-02026EC65233}" presName="image3" presStyleCnt="0"/>
      <dgm:spPr/>
    </dgm:pt>
    <dgm:pt modelId="{1B8A0285-E685-409C-86DC-346C2D98B9EA}" type="pres">
      <dgm:prSet presAssocID="{D9A92EFA-FCBF-4949-8D0F-02026EC65233}" presName="imageRepeatNode" presStyleLbl="alignAcc1" presStyleIdx="2" presStyleCnt="4"/>
      <dgm:spPr/>
    </dgm:pt>
    <dgm:pt modelId="{AEED5D94-55C3-49D1-9261-14257BD97315}" type="pres">
      <dgm:prSet presAssocID="{D9A92EFA-FCBF-4949-8D0F-02026EC65233}" presName="imageaccent3" presStyleCnt="0"/>
      <dgm:spPr/>
    </dgm:pt>
    <dgm:pt modelId="{EE3491DA-0BF6-4C48-9D43-6241A736A510}" type="pres">
      <dgm:prSet presAssocID="{D9A92EFA-FCBF-4949-8D0F-02026EC65233}" presName="accentRepeatNode" presStyleLbl="solidAlignAcc1" presStyleIdx="5" presStyleCnt="8"/>
      <dgm:spPr/>
    </dgm:pt>
    <dgm:pt modelId="{8D78EA91-BFD8-4C46-9C81-E73D603F6F55}" type="pres">
      <dgm:prSet presAssocID="{216805FF-8873-4CF5-8E2A-9D45501290CB}" presName="text4" presStyleCnt="0"/>
      <dgm:spPr/>
    </dgm:pt>
    <dgm:pt modelId="{66681B3E-DBDE-4816-A0B3-5E9B69450D97}" type="pres">
      <dgm:prSet presAssocID="{216805FF-8873-4CF5-8E2A-9D45501290CB}" presName="textRepeatNode" presStyleLbl="alignNode1" presStyleIdx="3" presStyleCnt="4">
        <dgm:presLayoutVars>
          <dgm:chMax val="0"/>
          <dgm:chPref val="0"/>
          <dgm:bulletEnabled val="1"/>
        </dgm:presLayoutVars>
      </dgm:prSet>
      <dgm:spPr/>
    </dgm:pt>
    <dgm:pt modelId="{78ADE6C9-3D42-4AFD-A2FA-106288E117AD}" type="pres">
      <dgm:prSet presAssocID="{216805FF-8873-4CF5-8E2A-9D45501290CB}" presName="textaccent4" presStyleCnt="0"/>
      <dgm:spPr/>
    </dgm:pt>
    <dgm:pt modelId="{360A0B68-C81A-43EE-9C23-CFC7A2429F3A}" type="pres">
      <dgm:prSet presAssocID="{216805FF-8873-4CF5-8E2A-9D45501290CB}" presName="accentRepeatNode" presStyleLbl="solidAlignAcc1" presStyleIdx="6" presStyleCnt="8"/>
      <dgm:spPr/>
    </dgm:pt>
    <dgm:pt modelId="{98BAA5A2-8E38-406F-950D-0419E9ED6452}" type="pres">
      <dgm:prSet presAssocID="{F622FA9B-2B1B-47C2-BA5B-25B38EF223EC}" presName="image4" presStyleCnt="0"/>
      <dgm:spPr/>
    </dgm:pt>
    <dgm:pt modelId="{9FD9350C-524D-4284-BEC0-808D63A37162}" type="pres">
      <dgm:prSet presAssocID="{F622FA9B-2B1B-47C2-BA5B-25B38EF223EC}" presName="imageRepeatNode" presStyleLbl="alignAcc1" presStyleIdx="3" presStyleCnt="4"/>
      <dgm:spPr/>
    </dgm:pt>
    <dgm:pt modelId="{386D1DB5-B44D-4A65-B201-B0743E65EB0A}" type="pres">
      <dgm:prSet presAssocID="{F622FA9B-2B1B-47C2-BA5B-25B38EF223EC}" presName="imageaccent4" presStyleCnt="0"/>
      <dgm:spPr/>
    </dgm:pt>
    <dgm:pt modelId="{47064A75-B6B9-4B13-A21A-1727ED58CDFD}" type="pres">
      <dgm:prSet presAssocID="{F622FA9B-2B1B-47C2-BA5B-25B38EF223EC}" presName="accentRepeatNode" presStyleLbl="solidAlignAcc1" presStyleIdx="7" presStyleCnt="8"/>
      <dgm:spPr/>
    </dgm:pt>
  </dgm:ptLst>
  <dgm:cxnLst>
    <dgm:cxn modelId="{AFB5188F-5ADA-4385-B626-98DD8D5C8C5A}" type="presOf" srcId="{F622FA9B-2B1B-47C2-BA5B-25B38EF223EC}" destId="{9FD9350C-524D-4284-BEC0-808D63A37162}" srcOrd="0" destOrd="0" presId="urn:microsoft.com/office/officeart/2008/layout/HexagonCluster"/>
    <dgm:cxn modelId="{91359FA5-52A2-46FF-93C6-7E31A75A5B1E}" type="presOf" srcId="{D9A92EFA-FCBF-4949-8D0F-02026EC65233}" destId="{1B8A0285-E685-409C-86DC-346C2D98B9EA}" srcOrd="0" destOrd="0" presId="urn:microsoft.com/office/officeart/2008/layout/HexagonCluster"/>
    <dgm:cxn modelId="{3DA615C5-2536-448F-B4B1-6C800D4C5C80}" srcId="{A65F33F1-0EA1-4CB6-BFF2-195CED148BDA}" destId="{60899E9F-874E-478B-B642-CF00F741B61E}" srcOrd="1" destOrd="0" parTransId="{0D8A39EC-5413-48FD-9ED0-5AECD30D95EA}" sibTransId="{32854A44-71D3-4AAD-9634-22AF7C7010E2}"/>
    <dgm:cxn modelId="{35029892-8DF3-426C-874A-3FB168E4D042}" type="presOf" srcId="{60899E9F-874E-478B-B642-CF00F741B61E}" destId="{AFC6FF37-BBCE-4B72-926A-DAFBEEE612A6}" srcOrd="0" destOrd="0" presId="urn:microsoft.com/office/officeart/2008/layout/HexagonCluster"/>
    <dgm:cxn modelId="{CC89CB52-28BB-40F8-AD9D-6221D74C75E5}" type="presOf" srcId="{A65F33F1-0EA1-4CB6-BFF2-195CED148BDA}" destId="{8837C9F8-37B0-44E5-8B77-B4F8EE5ACAE6}" srcOrd="0" destOrd="0" presId="urn:microsoft.com/office/officeart/2008/layout/HexagonCluster"/>
    <dgm:cxn modelId="{34273FE8-5C48-4262-9022-8002AA790AFA}" type="presOf" srcId="{36F38500-FB07-489D-AB19-CA2B6B545260}" destId="{E9A88E00-C8AE-41F7-B956-25CA60839CB6}" srcOrd="0" destOrd="0" presId="urn:microsoft.com/office/officeart/2008/layout/HexagonCluster"/>
    <dgm:cxn modelId="{B3120BD2-299A-4EBC-89CA-092CAA9E910A}" srcId="{A65F33F1-0EA1-4CB6-BFF2-195CED148BDA}" destId="{36F38500-FB07-489D-AB19-CA2B6B545260}" srcOrd="2" destOrd="0" parTransId="{BA4516D1-7233-4AA1-B8A6-4D506FC5B151}" sibTransId="{D9A92EFA-FCBF-4949-8D0F-02026EC65233}"/>
    <dgm:cxn modelId="{21224CE4-907C-4D4B-97D7-6A6D5172D261}" type="presOf" srcId="{216805FF-8873-4CF5-8E2A-9D45501290CB}" destId="{66681B3E-DBDE-4816-A0B3-5E9B69450D97}" srcOrd="0" destOrd="0" presId="urn:microsoft.com/office/officeart/2008/layout/HexagonCluster"/>
    <dgm:cxn modelId="{F6915FD7-FF8C-49BF-B5AA-FCD1846D15A0}" srcId="{A65F33F1-0EA1-4CB6-BFF2-195CED148BDA}" destId="{216805FF-8873-4CF5-8E2A-9D45501290CB}" srcOrd="3" destOrd="0" parTransId="{B3E7C4BB-832C-4F2D-9019-0E818F4CB7B6}" sibTransId="{F622FA9B-2B1B-47C2-BA5B-25B38EF223EC}"/>
    <dgm:cxn modelId="{69FCB45E-A5DD-4269-93AF-8C4657787974}" srcId="{A65F33F1-0EA1-4CB6-BFF2-195CED148BDA}" destId="{2203C395-4A69-4B38-B3AD-A18AE776C428}" srcOrd="0" destOrd="0" parTransId="{4486AA2A-F99E-445A-927E-B82C363DC29C}" sibTransId="{5DFAD61E-9AD5-4B75-95FA-ED4373CD8F0D}"/>
    <dgm:cxn modelId="{6849FC97-AA66-489C-B373-9389F8786929}" type="presOf" srcId="{32854A44-71D3-4AAD-9634-22AF7C7010E2}" destId="{902ADA86-A29A-4F36-9B2F-EC9157BC0954}" srcOrd="0" destOrd="0" presId="urn:microsoft.com/office/officeart/2008/layout/HexagonCluster"/>
    <dgm:cxn modelId="{30FBCEA4-E746-4CCA-AC90-97E9873355C6}" type="presOf" srcId="{5DFAD61E-9AD5-4B75-95FA-ED4373CD8F0D}" destId="{07F081FE-6BFC-4B1B-AA01-4EC703FF5FF0}" srcOrd="0" destOrd="0" presId="urn:microsoft.com/office/officeart/2008/layout/HexagonCluster"/>
    <dgm:cxn modelId="{F564D49D-41FC-4789-B3BC-82632C82CB14}" type="presOf" srcId="{2203C395-4A69-4B38-B3AD-A18AE776C428}" destId="{64D750AD-8278-47C1-A033-D2F0A8AE62A0}" srcOrd="0" destOrd="0" presId="urn:microsoft.com/office/officeart/2008/layout/HexagonCluster"/>
    <dgm:cxn modelId="{3DB7A8B1-9501-4348-992E-B4EFEDE6E711}" type="presParOf" srcId="{8837C9F8-37B0-44E5-8B77-B4F8EE5ACAE6}" destId="{C266FC95-ED20-43C9-8523-834B4ABD0C2D}" srcOrd="0" destOrd="0" presId="urn:microsoft.com/office/officeart/2008/layout/HexagonCluster"/>
    <dgm:cxn modelId="{1ABF9759-BA31-4AE8-8393-43BC195CB841}" type="presParOf" srcId="{C266FC95-ED20-43C9-8523-834B4ABD0C2D}" destId="{64D750AD-8278-47C1-A033-D2F0A8AE62A0}" srcOrd="0" destOrd="0" presId="urn:microsoft.com/office/officeart/2008/layout/HexagonCluster"/>
    <dgm:cxn modelId="{4E0258C1-705E-4F0C-8D9C-C2769C1F46E3}" type="presParOf" srcId="{8837C9F8-37B0-44E5-8B77-B4F8EE5ACAE6}" destId="{03B9A1C5-548A-448D-9488-4522605283D1}" srcOrd="1" destOrd="0" presId="urn:microsoft.com/office/officeart/2008/layout/HexagonCluster"/>
    <dgm:cxn modelId="{588BA8DE-8250-4007-8790-BF1C4AB16807}" type="presParOf" srcId="{03B9A1C5-548A-448D-9488-4522605283D1}" destId="{210E8B4D-9256-4275-8F9C-FD764B7D1035}" srcOrd="0" destOrd="0" presId="urn:microsoft.com/office/officeart/2008/layout/HexagonCluster"/>
    <dgm:cxn modelId="{596C68AE-5B71-40FF-A7F8-E5237284D36C}" type="presParOf" srcId="{8837C9F8-37B0-44E5-8B77-B4F8EE5ACAE6}" destId="{80A68765-16E7-47B3-B28C-4CA93EC54FC5}" srcOrd="2" destOrd="0" presId="urn:microsoft.com/office/officeart/2008/layout/HexagonCluster"/>
    <dgm:cxn modelId="{9B57D44D-79A8-4CA3-A541-03DA10D3CD9D}" type="presParOf" srcId="{80A68765-16E7-47B3-B28C-4CA93EC54FC5}" destId="{07F081FE-6BFC-4B1B-AA01-4EC703FF5FF0}" srcOrd="0" destOrd="0" presId="urn:microsoft.com/office/officeart/2008/layout/HexagonCluster"/>
    <dgm:cxn modelId="{7154D1AF-6EEF-4E6E-B90D-CD4D6A8157C4}" type="presParOf" srcId="{8837C9F8-37B0-44E5-8B77-B4F8EE5ACAE6}" destId="{416EF900-53FD-48AB-A4DA-67ECC7BEE7BD}" srcOrd="3" destOrd="0" presId="urn:microsoft.com/office/officeart/2008/layout/HexagonCluster"/>
    <dgm:cxn modelId="{4DAB5FE1-3796-44F2-92C9-762A354D2873}" type="presParOf" srcId="{416EF900-53FD-48AB-A4DA-67ECC7BEE7BD}" destId="{FA537425-C784-4B82-8859-6ABD6725D771}" srcOrd="0" destOrd="0" presId="urn:microsoft.com/office/officeart/2008/layout/HexagonCluster"/>
    <dgm:cxn modelId="{35A544C2-618F-4033-9035-577882E748AD}" type="presParOf" srcId="{8837C9F8-37B0-44E5-8B77-B4F8EE5ACAE6}" destId="{609452FB-26F9-485F-A5C7-D1C3A02B9D2C}" srcOrd="4" destOrd="0" presId="urn:microsoft.com/office/officeart/2008/layout/HexagonCluster"/>
    <dgm:cxn modelId="{5072A6CC-3492-4351-AFB2-DBB5CED2DF8D}" type="presParOf" srcId="{609452FB-26F9-485F-A5C7-D1C3A02B9D2C}" destId="{AFC6FF37-BBCE-4B72-926A-DAFBEEE612A6}" srcOrd="0" destOrd="0" presId="urn:microsoft.com/office/officeart/2008/layout/HexagonCluster"/>
    <dgm:cxn modelId="{6A303982-BF5D-443B-9E4A-4B237A339CDE}" type="presParOf" srcId="{8837C9F8-37B0-44E5-8B77-B4F8EE5ACAE6}" destId="{767B9B50-4BA0-474D-9343-21FE69B19FF3}" srcOrd="5" destOrd="0" presId="urn:microsoft.com/office/officeart/2008/layout/HexagonCluster"/>
    <dgm:cxn modelId="{A7344C35-467F-4246-B72A-A253126898F3}" type="presParOf" srcId="{767B9B50-4BA0-474D-9343-21FE69B19FF3}" destId="{8E7A5B0B-1A73-41C0-AA49-F9A9A099D2B4}" srcOrd="0" destOrd="0" presId="urn:microsoft.com/office/officeart/2008/layout/HexagonCluster"/>
    <dgm:cxn modelId="{8CC7C274-E050-4C0E-B360-8DE2908E9A02}" type="presParOf" srcId="{8837C9F8-37B0-44E5-8B77-B4F8EE5ACAE6}" destId="{DE550263-920E-4625-BE34-418DE53421B6}" srcOrd="6" destOrd="0" presId="urn:microsoft.com/office/officeart/2008/layout/HexagonCluster"/>
    <dgm:cxn modelId="{9968DDD9-0E0F-4AF1-ABC1-83C3EF477637}" type="presParOf" srcId="{DE550263-920E-4625-BE34-418DE53421B6}" destId="{902ADA86-A29A-4F36-9B2F-EC9157BC0954}" srcOrd="0" destOrd="0" presId="urn:microsoft.com/office/officeart/2008/layout/HexagonCluster"/>
    <dgm:cxn modelId="{2AA49485-EC1D-4287-873D-C3338E65BBEB}" type="presParOf" srcId="{8837C9F8-37B0-44E5-8B77-B4F8EE5ACAE6}" destId="{67398C14-86E8-4A20-8CDB-8C580081B747}" srcOrd="7" destOrd="0" presId="urn:microsoft.com/office/officeart/2008/layout/HexagonCluster"/>
    <dgm:cxn modelId="{ED1BA955-1C84-405A-85CD-6D25999841F1}" type="presParOf" srcId="{67398C14-86E8-4A20-8CDB-8C580081B747}" destId="{C72AFE1F-7174-4EDA-B0AB-BA69DDC6147E}" srcOrd="0" destOrd="0" presId="urn:microsoft.com/office/officeart/2008/layout/HexagonCluster"/>
    <dgm:cxn modelId="{B1BA4B8E-F723-4326-810E-85927AD87254}" type="presParOf" srcId="{8837C9F8-37B0-44E5-8B77-B4F8EE5ACAE6}" destId="{120FA98F-E4F8-4409-A420-58A907B8FE52}" srcOrd="8" destOrd="0" presId="urn:microsoft.com/office/officeart/2008/layout/HexagonCluster"/>
    <dgm:cxn modelId="{86C81EC2-B9E4-4B4D-ABEE-17A8806BCF39}" type="presParOf" srcId="{120FA98F-E4F8-4409-A420-58A907B8FE52}" destId="{E9A88E00-C8AE-41F7-B956-25CA60839CB6}" srcOrd="0" destOrd="0" presId="urn:microsoft.com/office/officeart/2008/layout/HexagonCluster"/>
    <dgm:cxn modelId="{3AE78A0C-F0FB-42EB-83CA-58CD4C66AE3A}" type="presParOf" srcId="{8837C9F8-37B0-44E5-8B77-B4F8EE5ACAE6}" destId="{A8AE6CFF-7DBD-4131-B541-6D4965552592}" srcOrd="9" destOrd="0" presId="urn:microsoft.com/office/officeart/2008/layout/HexagonCluster"/>
    <dgm:cxn modelId="{A6CBF9B1-8941-499E-B31C-743BE13A3617}" type="presParOf" srcId="{A8AE6CFF-7DBD-4131-B541-6D4965552592}" destId="{9DA53C89-7A15-4141-999C-0CF8FA0AF34F}" srcOrd="0" destOrd="0" presId="urn:microsoft.com/office/officeart/2008/layout/HexagonCluster"/>
    <dgm:cxn modelId="{34E08064-9CE7-4601-941C-5107A6012541}" type="presParOf" srcId="{8837C9F8-37B0-44E5-8B77-B4F8EE5ACAE6}" destId="{D16AE604-7668-4B01-9310-D276A01AB954}" srcOrd="10" destOrd="0" presId="urn:microsoft.com/office/officeart/2008/layout/HexagonCluster"/>
    <dgm:cxn modelId="{4C1E48E7-40EB-480E-B8AF-5A0B78F3E934}" type="presParOf" srcId="{D16AE604-7668-4B01-9310-D276A01AB954}" destId="{1B8A0285-E685-409C-86DC-346C2D98B9EA}" srcOrd="0" destOrd="0" presId="urn:microsoft.com/office/officeart/2008/layout/HexagonCluster"/>
    <dgm:cxn modelId="{9DFD0444-51A1-4CB2-BECA-E7B55A2BDAFE}" type="presParOf" srcId="{8837C9F8-37B0-44E5-8B77-B4F8EE5ACAE6}" destId="{AEED5D94-55C3-49D1-9261-14257BD97315}" srcOrd="11" destOrd="0" presId="urn:microsoft.com/office/officeart/2008/layout/HexagonCluster"/>
    <dgm:cxn modelId="{E007624B-10C8-4440-B879-FE276DB97BBA}" type="presParOf" srcId="{AEED5D94-55C3-49D1-9261-14257BD97315}" destId="{EE3491DA-0BF6-4C48-9D43-6241A736A510}" srcOrd="0" destOrd="0" presId="urn:microsoft.com/office/officeart/2008/layout/HexagonCluster"/>
    <dgm:cxn modelId="{AF05BB11-508D-4E84-8B9D-7376E36585EB}" type="presParOf" srcId="{8837C9F8-37B0-44E5-8B77-B4F8EE5ACAE6}" destId="{8D78EA91-BFD8-4C46-9C81-E73D603F6F55}" srcOrd="12" destOrd="0" presId="urn:microsoft.com/office/officeart/2008/layout/HexagonCluster"/>
    <dgm:cxn modelId="{0CF1C472-B796-4ABE-8D3E-6DDC08DF63CC}" type="presParOf" srcId="{8D78EA91-BFD8-4C46-9C81-E73D603F6F55}" destId="{66681B3E-DBDE-4816-A0B3-5E9B69450D97}" srcOrd="0" destOrd="0" presId="urn:microsoft.com/office/officeart/2008/layout/HexagonCluster"/>
    <dgm:cxn modelId="{1CFFDFA0-6E1F-4C0E-8C25-1F015668997A}" type="presParOf" srcId="{8837C9F8-37B0-44E5-8B77-B4F8EE5ACAE6}" destId="{78ADE6C9-3D42-4AFD-A2FA-106288E117AD}" srcOrd="13" destOrd="0" presId="urn:microsoft.com/office/officeart/2008/layout/HexagonCluster"/>
    <dgm:cxn modelId="{C33DBF1D-AAD6-451E-9DEF-2213B9F9C10E}" type="presParOf" srcId="{78ADE6C9-3D42-4AFD-A2FA-106288E117AD}" destId="{360A0B68-C81A-43EE-9C23-CFC7A2429F3A}" srcOrd="0" destOrd="0" presId="urn:microsoft.com/office/officeart/2008/layout/HexagonCluster"/>
    <dgm:cxn modelId="{F1F201AF-DC05-4B8D-B78E-43DA69A87A26}" type="presParOf" srcId="{8837C9F8-37B0-44E5-8B77-B4F8EE5ACAE6}" destId="{98BAA5A2-8E38-406F-950D-0419E9ED6452}" srcOrd="14" destOrd="0" presId="urn:microsoft.com/office/officeart/2008/layout/HexagonCluster"/>
    <dgm:cxn modelId="{A3859BF4-6FF3-463B-9647-F8C0CE364632}" type="presParOf" srcId="{98BAA5A2-8E38-406F-950D-0419E9ED6452}" destId="{9FD9350C-524D-4284-BEC0-808D63A37162}" srcOrd="0" destOrd="0" presId="urn:microsoft.com/office/officeart/2008/layout/HexagonCluster"/>
    <dgm:cxn modelId="{02A5264A-CA35-415A-8B19-D395D2EA2A52}" type="presParOf" srcId="{8837C9F8-37B0-44E5-8B77-B4F8EE5ACAE6}" destId="{386D1DB5-B44D-4A65-B201-B0743E65EB0A}" srcOrd="15" destOrd="0" presId="urn:microsoft.com/office/officeart/2008/layout/HexagonCluster"/>
    <dgm:cxn modelId="{BCFA7CA4-BA62-42E6-A33E-64C229CDEAC1}" type="presParOf" srcId="{386D1DB5-B44D-4A65-B201-B0743E65EB0A}" destId="{47064A75-B6B9-4B13-A21A-1727ED58CDFD}" srcOrd="0" destOrd="0" presId="urn:microsoft.com/office/officeart/2008/layout/HexagonCluster"/>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85EE07E-5262-4EED-B258-5E9AF5F7A7E9}" type="doc">
      <dgm:prSet loTypeId="urn:microsoft.com/office/officeart/2005/8/layout/pyramid2" loCatId="pyramid" qsTypeId="urn:microsoft.com/office/officeart/2005/8/quickstyle/simple1" qsCatId="simple" csTypeId="urn:microsoft.com/office/officeart/2005/8/colors/accent1_2" csCatId="accent1" phldr="1"/>
      <dgm:spPr/>
    </dgm:pt>
    <dgm:pt modelId="{C43000F9-D4BB-45B1-A357-E38A0BE19C7A}">
      <dgm:prSet phldrT="[文本]"/>
      <dgm:spPr/>
      <dgm:t>
        <a:bodyPr/>
        <a:lstStyle/>
        <a:p>
          <a:r>
            <a:rPr lang="zh-CN" dirty="0" smtClean="0"/>
            <a:t>外汇银行与中央银行之间的外汇交易</a:t>
          </a:r>
          <a:endParaRPr lang="zh-CN" altLang="en-US" dirty="0"/>
        </a:p>
      </dgm:t>
    </dgm:pt>
    <dgm:pt modelId="{FFCAE729-7C3E-44A3-B8D7-E8A0A388968F}" cxnId="{5A8F480D-14C5-4704-B0EB-7B62E5E81487}" type="parTrans">
      <dgm:prSet/>
      <dgm:spPr/>
      <dgm:t>
        <a:bodyPr/>
        <a:lstStyle/>
        <a:p>
          <a:endParaRPr lang="zh-CN" altLang="en-US"/>
        </a:p>
      </dgm:t>
    </dgm:pt>
    <dgm:pt modelId="{4AD7C4B9-6476-4799-9CB4-E3CA4D6B4A9C}" cxnId="{5A8F480D-14C5-4704-B0EB-7B62E5E81487}" type="sibTrans">
      <dgm:prSet/>
      <dgm:spPr/>
      <dgm:t>
        <a:bodyPr/>
        <a:lstStyle/>
        <a:p>
          <a:endParaRPr lang="zh-CN" altLang="en-US"/>
        </a:p>
      </dgm:t>
    </dgm:pt>
    <dgm:pt modelId="{FD61518C-3474-4E37-B8CC-AFD3EF6AA637}">
      <dgm:prSet phldrT="[文本]"/>
      <dgm:spPr/>
      <dgm:t>
        <a:bodyPr/>
        <a:lstStyle/>
        <a:p>
          <a:r>
            <a:rPr lang="zh-CN" dirty="0" smtClean="0"/>
            <a:t>银行间的外汇交易（外汇批发业务）</a:t>
          </a:r>
          <a:endParaRPr lang="zh-CN" altLang="en-US" dirty="0"/>
        </a:p>
      </dgm:t>
    </dgm:pt>
    <dgm:pt modelId="{B722FEC5-AD1B-4605-967D-167EB27AE4A0}" cxnId="{E39A6E6D-EDC8-44AB-A0A3-EBE4A95B89E5}" type="parTrans">
      <dgm:prSet/>
      <dgm:spPr/>
      <dgm:t>
        <a:bodyPr/>
        <a:lstStyle/>
        <a:p>
          <a:endParaRPr lang="zh-CN" altLang="en-US"/>
        </a:p>
      </dgm:t>
    </dgm:pt>
    <dgm:pt modelId="{9F4F66E0-C042-49D6-9297-2F4755A5E5B1}" cxnId="{E39A6E6D-EDC8-44AB-A0A3-EBE4A95B89E5}" type="sibTrans">
      <dgm:prSet/>
      <dgm:spPr/>
      <dgm:t>
        <a:bodyPr/>
        <a:lstStyle/>
        <a:p>
          <a:endParaRPr lang="zh-CN" altLang="en-US"/>
        </a:p>
      </dgm:t>
    </dgm:pt>
    <dgm:pt modelId="{99CA1509-8434-4A25-BEFD-DE257904AB91}">
      <dgm:prSet phldrT="[文本]"/>
      <dgm:spPr/>
      <dgm:t>
        <a:bodyPr/>
        <a:lstStyle/>
        <a:p>
          <a:r>
            <a:rPr lang="zh-CN" dirty="0" smtClean="0"/>
            <a:t>顾客和外汇银行之间的外汇交易（外汇零售业务）</a:t>
          </a:r>
          <a:endParaRPr lang="zh-CN" altLang="en-US" dirty="0"/>
        </a:p>
      </dgm:t>
    </dgm:pt>
    <dgm:pt modelId="{B0E5DA17-3338-48B7-A37E-884A3E634796}" cxnId="{A2E33A63-7BF8-4D9D-A469-840A3EBEAFE6}" type="parTrans">
      <dgm:prSet/>
      <dgm:spPr/>
      <dgm:t>
        <a:bodyPr/>
        <a:lstStyle/>
        <a:p>
          <a:endParaRPr lang="zh-CN" altLang="en-US"/>
        </a:p>
      </dgm:t>
    </dgm:pt>
    <dgm:pt modelId="{363FFC0F-A561-4841-B18E-B97BF96237E8}" cxnId="{A2E33A63-7BF8-4D9D-A469-840A3EBEAFE6}" type="sibTrans">
      <dgm:prSet/>
      <dgm:spPr/>
      <dgm:t>
        <a:bodyPr/>
        <a:lstStyle/>
        <a:p>
          <a:endParaRPr lang="zh-CN" altLang="en-US"/>
        </a:p>
      </dgm:t>
    </dgm:pt>
    <dgm:pt modelId="{6766CB8D-DC06-4804-B56B-6237FC44A393}" type="pres">
      <dgm:prSet presAssocID="{685EE07E-5262-4EED-B258-5E9AF5F7A7E9}" presName="compositeShape" presStyleCnt="0">
        <dgm:presLayoutVars>
          <dgm:dir/>
          <dgm:resizeHandles/>
        </dgm:presLayoutVars>
      </dgm:prSet>
      <dgm:spPr/>
    </dgm:pt>
    <dgm:pt modelId="{82594DCF-FBF8-4CCB-92E3-2DBC9096EAB1}" type="pres">
      <dgm:prSet presAssocID="{685EE07E-5262-4EED-B258-5E9AF5F7A7E9}" presName="pyramid" presStyleLbl="node1" presStyleIdx="0" presStyleCnt="1"/>
      <dgm:spPr/>
    </dgm:pt>
    <dgm:pt modelId="{A68F9A1E-1E15-4D31-967A-B26AE80AF033}" type="pres">
      <dgm:prSet presAssocID="{685EE07E-5262-4EED-B258-5E9AF5F7A7E9}" presName="theList" presStyleCnt="0"/>
      <dgm:spPr/>
    </dgm:pt>
    <dgm:pt modelId="{BF8D4CAC-7B12-418A-9EEB-C86AA396CC25}" type="pres">
      <dgm:prSet presAssocID="{C43000F9-D4BB-45B1-A357-E38A0BE19C7A}" presName="aNode" presStyleLbl="fgAcc1" presStyleIdx="0" presStyleCnt="3" custScaleX="114751">
        <dgm:presLayoutVars>
          <dgm:bulletEnabled val="1"/>
        </dgm:presLayoutVars>
      </dgm:prSet>
      <dgm:spPr/>
      <dgm:t>
        <a:bodyPr/>
        <a:lstStyle/>
        <a:p>
          <a:endParaRPr lang="zh-CN" altLang="en-US"/>
        </a:p>
      </dgm:t>
    </dgm:pt>
    <dgm:pt modelId="{8764BFC0-B263-4FE8-A7E9-B488924632A6}" type="pres">
      <dgm:prSet presAssocID="{C43000F9-D4BB-45B1-A357-E38A0BE19C7A}" presName="aSpace" presStyleCnt="0"/>
      <dgm:spPr/>
    </dgm:pt>
    <dgm:pt modelId="{FA395614-07A3-4D23-9089-3652B4C29FBF}" type="pres">
      <dgm:prSet presAssocID="{FD61518C-3474-4E37-B8CC-AFD3EF6AA637}" presName="aNode" presStyleLbl="fgAcc1" presStyleIdx="1" presStyleCnt="3" custScaleX="111765">
        <dgm:presLayoutVars>
          <dgm:bulletEnabled val="1"/>
        </dgm:presLayoutVars>
      </dgm:prSet>
      <dgm:spPr/>
      <dgm:t>
        <a:bodyPr/>
        <a:lstStyle/>
        <a:p>
          <a:endParaRPr lang="zh-CN" altLang="en-US"/>
        </a:p>
      </dgm:t>
    </dgm:pt>
    <dgm:pt modelId="{90425D18-E7F0-48A3-AB0A-CC7B0DC14B34}" type="pres">
      <dgm:prSet presAssocID="{FD61518C-3474-4E37-B8CC-AFD3EF6AA637}" presName="aSpace" presStyleCnt="0"/>
      <dgm:spPr/>
    </dgm:pt>
    <dgm:pt modelId="{E0C57069-D89F-4C32-A71F-9FBC44302587}" type="pres">
      <dgm:prSet presAssocID="{99CA1509-8434-4A25-BEFD-DE257904AB91}" presName="aNode" presStyleLbl="fgAcc1" presStyleIdx="2" presStyleCnt="3" custScaleX="111765">
        <dgm:presLayoutVars>
          <dgm:bulletEnabled val="1"/>
        </dgm:presLayoutVars>
      </dgm:prSet>
      <dgm:spPr/>
      <dgm:t>
        <a:bodyPr/>
        <a:lstStyle/>
        <a:p>
          <a:endParaRPr lang="zh-CN" altLang="en-US"/>
        </a:p>
      </dgm:t>
    </dgm:pt>
    <dgm:pt modelId="{56B41E71-E5A9-4504-AF76-26424297737D}" type="pres">
      <dgm:prSet presAssocID="{99CA1509-8434-4A25-BEFD-DE257904AB91}" presName="aSpace" presStyleCnt="0"/>
      <dgm:spPr/>
    </dgm:pt>
  </dgm:ptLst>
  <dgm:cxnLst>
    <dgm:cxn modelId="{E86126AF-E595-4B43-938C-1C7BB9C10395}" type="presOf" srcId="{99CA1509-8434-4A25-BEFD-DE257904AB91}" destId="{E0C57069-D89F-4C32-A71F-9FBC44302587}" srcOrd="0" destOrd="0" presId="urn:microsoft.com/office/officeart/2005/8/layout/pyramid2"/>
    <dgm:cxn modelId="{6E592ABD-A4CD-492A-A70C-0DC3CA874D20}" type="presOf" srcId="{685EE07E-5262-4EED-B258-5E9AF5F7A7E9}" destId="{6766CB8D-DC06-4804-B56B-6237FC44A393}" srcOrd="0" destOrd="0" presId="urn:microsoft.com/office/officeart/2005/8/layout/pyramid2"/>
    <dgm:cxn modelId="{C5F5DEEF-CC95-48F5-BE36-8B48ECDD20D5}" type="presOf" srcId="{FD61518C-3474-4E37-B8CC-AFD3EF6AA637}" destId="{FA395614-07A3-4D23-9089-3652B4C29FBF}" srcOrd="0" destOrd="0" presId="urn:microsoft.com/office/officeart/2005/8/layout/pyramid2"/>
    <dgm:cxn modelId="{E39A6E6D-EDC8-44AB-A0A3-EBE4A95B89E5}" srcId="{685EE07E-5262-4EED-B258-5E9AF5F7A7E9}" destId="{FD61518C-3474-4E37-B8CC-AFD3EF6AA637}" srcOrd="1" destOrd="0" parTransId="{B722FEC5-AD1B-4605-967D-167EB27AE4A0}" sibTransId="{9F4F66E0-C042-49D6-9297-2F4755A5E5B1}"/>
    <dgm:cxn modelId="{5A8F480D-14C5-4704-B0EB-7B62E5E81487}" srcId="{685EE07E-5262-4EED-B258-5E9AF5F7A7E9}" destId="{C43000F9-D4BB-45B1-A357-E38A0BE19C7A}" srcOrd="0" destOrd="0" parTransId="{FFCAE729-7C3E-44A3-B8D7-E8A0A388968F}" sibTransId="{4AD7C4B9-6476-4799-9CB4-E3CA4D6B4A9C}"/>
    <dgm:cxn modelId="{4AE9AC9D-B620-4C4E-8639-521E18D8B620}" type="presOf" srcId="{C43000F9-D4BB-45B1-A357-E38A0BE19C7A}" destId="{BF8D4CAC-7B12-418A-9EEB-C86AA396CC25}" srcOrd="0" destOrd="0" presId="urn:microsoft.com/office/officeart/2005/8/layout/pyramid2"/>
    <dgm:cxn modelId="{A2E33A63-7BF8-4D9D-A469-840A3EBEAFE6}" srcId="{685EE07E-5262-4EED-B258-5E9AF5F7A7E9}" destId="{99CA1509-8434-4A25-BEFD-DE257904AB91}" srcOrd="2" destOrd="0" parTransId="{B0E5DA17-3338-48B7-A37E-884A3E634796}" sibTransId="{363FFC0F-A561-4841-B18E-B97BF96237E8}"/>
    <dgm:cxn modelId="{47B8DAE0-06AE-48A0-91A4-4997A5188624}" type="presParOf" srcId="{6766CB8D-DC06-4804-B56B-6237FC44A393}" destId="{82594DCF-FBF8-4CCB-92E3-2DBC9096EAB1}" srcOrd="0" destOrd="0" presId="urn:microsoft.com/office/officeart/2005/8/layout/pyramid2"/>
    <dgm:cxn modelId="{7F3B19B8-089A-46E2-A49D-B90B01891346}" type="presParOf" srcId="{6766CB8D-DC06-4804-B56B-6237FC44A393}" destId="{A68F9A1E-1E15-4D31-967A-B26AE80AF033}" srcOrd="1" destOrd="0" presId="urn:microsoft.com/office/officeart/2005/8/layout/pyramid2"/>
    <dgm:cxn modelId="{92681CBA-C827-43CA-8A99-7613CE04216B}" type="presParOf" srcId="{A68F9A1E-1E15-4D31-967A-B26AE80AF033}" destId="{BF8D4CAC-7B12-418A-9EEB-C86AA396CC25}" srcOrd="0" destOrd="0" presId="urn:microsoft.com/office/officeart/2005/8/layout/pyramid2"/>
    <dgm:cxn modelId="{967A668F-D68A-4639-B17C-D724E3C73460}" type="presParOf" srcId="{A68F9A1E-1E15-4D31-967A-B26AE80AF033}" destId="{8764BFC0-B263-4FE8-A7E9-B488924632A6}" srcOrd="1" destOrd="0" presId="urn:microsoft.com/office/officeart/2005/8/layout/pyramid2"/>
    <dgm:cxn modelId="{8A527B5F-7650-4853-9610-E020477AFB63}" type="presParOf" srcId="{A68F9A1E-1E15-4D31-967A-B26AE80AF033}" destId="{FA395614-07A3-4D23-9089-3652B4C29FBF}" srcOrd="2" destOrd="0" presId="urn:microsoft.com/office/officeart/2005/8/layout/pyramid2"/>
    <dgm:cxn modelId="{087F3F55-2265-4E3B-ACB0-5588E7A7BA47}" type="presParOf" srcId="{A68F9A1E-1E15-4D31-967A-B26AE80AF033}" destId="{90425D18-E7F0-48A3-AB0A-CC7B0DC14B34}" srcOrd="3" destOrd="0" presId="urn:microsoft.com/office/officeart/2005/8/layout/pyramid2"/>
    <dgm:cxn modelId="{A1FC7CF9-76C9-410F-A03A-A21D98234E7F}" type="presParOf" srcId="{A68F9A1E-1E15-4D31-967A-B26AE80AF033}" destId="{E0C57069-D89F-4C32-A71F-9FBC44302587}" srcOrd="4" destOrd="0" presId="urn:microsoft.com/office/officeart/2005/8/layout/pyramid2"/>
    <dgm:cxn modelId="{F1C3BAA2-6BCD-4AAD-9B38-97E3B075D41B}" type="presParOf" srcId="{A68F9A1E-1E15-4D31-967A-B26AE80AF033}" destId="{56B41E71-E5A9-4504-AF76-26424297737D}" srcOrd="5" destOrd="0" presId="urn:microsoft.com/office/officeart/2005/8/layout/pyramid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8DEC98-3DAA-41D5-9D44-46572B1404C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594BFD5E-AED3-4110-9C59-20252D8966B2}">
      <dgm:prSet phldrT="[文本]"/>
      <dgm:spPr/>
      <dgm:t>
        <a:bodyPr/>
        <a:lstStyle/>
        <a:p>
          <a:r>
            <a:rPr lang="zh-CN" dirty="0" smtClean="0"/>
            <a:t>国际贸易结算的需要</a:t>
          </a:r>
          <a:endParaRPr lang="zh-CN" altLang="en-US" dirty="0"/>
        </a:p>
      </dgm:t>
    </dgm:pt>
    <dgm:pt modelId="{BD9892DF-259E-4ACF-B07F-11012D627243}" cxnId="{ED192F39-CE6E-4E2A-9BC8-E9576E338430}" type="parTrans">
      <dgm:prSet/>
      <dgm:spPr/>
      <dgm:t>
        <a:bodyPr/>
        <a:lstStyle/>
        <a:p>
          <a:endParaRPr lang="zh-CN" altLang="en-US"/>
        </a:p>
      </dgm:t>
    </dgm:pt>
    <dgm:pt modelId="{C3843DA4-9D69-48CB-84FD-B328898E7932}" cxnId="{ED192F39-CE6E-4E2A-9BC8-E9576E338430}" type="sibTrans">
      <dgm:prSet/>
      <dgm:spPr/>
      <dgm:t>
        <a:bodyPr/>
        <a:lstStyle/>
        <a:p>
          <a:endParaRPr lang="zh-CN" altLang="en-US"/>
        </a:p>
      </dgm:t>
    </dgm:pt>
    <dgm:pt modelId="{B68C7C2E-5D03-4CFE-98C6-05BD4B585314}">
      <dgm:prSet phldrT="[文本]"/>
      <dgm:spPr/>
      <dgm:t>
        <a:bodyPr/>
        <a:lstStyle/>
        <a:p>
          <a:r>
            <a:rPr lang="zh-CN" dirty="0" smtClean="0"/>
            <a:t>避免国际贸易结算的汇率风险</a:t>
          </a:r>
          <a:endParaRPr lang="zh-CN" altLang="en-US" dirty="0"/>
        </a:p>
      </dgm:t>
    </dgm:pt>
    <dgm:pt modelId="{F08381E8-0C18-4224-AE9B-F78702F14884}" cxnId="{B349DA22-A6D9-4BCA-A84A-F2CF5C8A8AE6}" type="parTrans">
      <dgm:prSet/>
      <dgm:spPr/>
      <dgm:t>
        <a:bodyPr/>
        <a:lstStyle/>
        <a:p>
          <a:endParaRPr lang="zh-CN" altLang="en-US"/>
        </a:p>
      </dgm:t>
    </dgm:pt>
    <dgm:pt modelId="{1394C368-D9EC-4BEA-A2B3-8F672CF281D5}" cxnId="{B349DA22-A6D9-4BCA-A84A-F2CF5C8A8AE6}" type="sibTrans">
      <dgm:prSet/>
      <dgm:spPr/>
      <dgm:t>
        <a:bodyPr/>
        <a:lstStyle/>
        <a:p>
          <a:endParaRPr lang="zh-CN" altLang="en-US"/>
        </a:p>
      </dgm:t>
    </dgm:pt>
    <dgm:pt modelId="{677296DC-9AF3-4EF7-A119-A4F0C40AAF2B}">
      <dgm:prSet phldrT="[文本]"/>
      <dgm:spPr/>
      <dgm:t>
        <a:bodyPr/>
        <a:lstStyle/>
        <a:p>
          <a:r>
            <a:rPr lang="zh-CN" dirty="0" smtClean="0"/>
            <a:t>国际投资的需要</a:t>
          </a:r>
          <a:endParaRPr lang="zh-CN" altLang="en-US" dirty="0"/>
        </a:p>
      </dgm:t>
    </dgm:pt>
    <dgm:pt modelId="{557440E1-5881-47B8-9AA6-11E7F1D4296D}" cxnId="{6B6484D8-FE0E-4A28-955C-C3D6F01BC7B8}" type="parTrans">
      <dgm:prSet/>
      <dgm:spPr/>
      <dgm:t>
        <a:bodyPr/>
        <a:lstStyle/>
        <a:p>
          <a:endParaRPr lang="zh-CN" altLang="en-US"/>
        </a:p>
      </dgm:t>
    </dgm:pt>
    <dgm:pt modelId="{3C74AFC8-14CF-4820-83EC-32B2B70A4E2C}" cxnId="{6B6484D8-FE0E-4A28-955C-C3D6F01BC7B8}" type="sibTrans">
      <dgm:prSet/>
      <dgm:spPr/>
      <dgm:t>
        <a:bodyPr/>
        <a:lstStyle/>
        <a:p>
          <a:endParaRPr lang="zh-CN" altLang="en-US"/>
        </a:p>
      </dgm:t>
    </dgm:pt>
    <dgm:pt modelId="{B93668AE-62EB-4DD9-915D-BAB5901C3423}">
      <dgm:prSet phldrT="[文本]"/>
      <dgm:spPr/>
      <dgm:t>
        <a:bodyPr/>
        <a:lstStyle/>
        <a:p>
          <a:r>
            <a:rPr lang="zh-CN" dirty="0" smtClean="0"/>
            <a:t>金融投机的需要</a:t>
          </a:r>
          <a:endParaRPr lang="zh-CN" altLang="en-US" dirty="0"/>
        </a:p>
      </dgm:t>
    </dgm:pt>
    <dgm:pt modelId="{9A464B72-BD45-43C9-875E-3C694A3BDE90}" cxnId="{F28D38C7-D980-43C8-96F6-0FA942565C1E}" type="parTrans">
      <dgm:prSet/>
      <dgm:spPr/>
      <dgm:t>
        <a:bodyPr/>
        <a:lstStyle/>
        <a:p>
          <a:endParaRPr lang="zh-CN" altLang="en-US"/>
        </a:p>
      </dgm:t>
    </dgm:pt>
    <dgm:pt modelId="{C55941DD-F0C1-45CC-AC26-9236B49D26D6}" cxnId="{F28D38C7-D980-43C8-96F6-0FA942565C1E}" type="sibTrans">
      <dgm:prSet/>
      <dgm:spPr/>
      <dgm:t>
        <a:bodyPr/>
        <a:lstStyle/>
        <a:p>
          <a:endParaRPr lang="zh-CN" altLang="en-US"/>
        </a:p>
      </dgm:t>
    </dgm:pt>
    <dgm:pt modelId="{4AC82AA2-C052-458F-A70A-FC19C5114EFD}">
      <dgm:prSet phldrT="[文本]"/>
      <dgm:spPr/>
      <dgm:t>
        <a:bodyPr/>
        <a:lstStyle/>
        <a:p>
          <a:r>
            <a:rPr lang="zh-CN" dirty="0" smtClean="0"/>
            <a:t>中央银行干预外汇市场的需要</a:t>
          </a:r>
          <a:endParaRPr lang="zh-CN" altLang="en-US" dirty="0"/>
        </a:p>
      </dgm:t>
    </dgm:pt>
    <dgm:pt modelId="{0BC445B0-4083-4275-9036-BEF7EB5CD1F2}" cxnId="{A1DA65A6-9472-4702-BC9A-0F3DE8BE6A21}" type="parTrans">
      <dgm:prSet/>
      <dgm:spPr/>
      <dgm:t>
        <a:bodyPr/>
        <a:lstStyle/>
        <a:p>
          <a:endParaRPr lang="zh-CN" altLang="en-US"/>
        </a:p>
      </dgm:t>
    </dgm:pt>
    <dgm:pt modelId="{BE9D238B-4888-43C5-B708-54AB26636E02}" cxnId="{A1DA65A6-9472-4702-BC9A-0F3DE8BE6A21}" type="sibTrans">
      <dgm:prSet/>
      <dgm:spPr/>
      <dgm:t>
        <a:bodyPr/>
        <a:lstStyle/>
        <a:p>
          <a:endParaRPr lang="zh-CN" altLang="en-US"/>
        </a:p>
      </dgm:t>
    </dgm:pt>
    <dgm:pt modelId="{708BDB2B-5D24-43E4-A4C0-AE2E1DAE8B69}" type="pres">
      <dgm:prSet presAssocID="{E38DEC98-3DAA-41D5-9D44-46572B1404C8}" presName="Name0" presStyleCnt="0">
        <dgm:presLayoutVars>
          <dgm:chMax val="7"/>
          <dgm:chPref val="7"/>
          <dgm:dir/>
        </dgm:presLayoutVars>
      </dgm:prSet>
      <dgm:spPr/>
    </dgm:pt>
    <dgm:pt modelId="{17A81EA7-D002-4784-BCA4-76AA30BB091C}" type="pres">
      <dgm:prSet presAssocID="{E38DEC98-3DAA-41D5-9D44-46572B1404C8}" presName="Name1" presStyleCnt="0"/>
      <dgm:spPr/>
    </dgm:pt>
    <dgm:pt modelId="{B61090AA-7C40-440F-B05B-2328D0BA514F}" type="pres">
      <dgm:prSet presAssocID="{E38DEC98-3DAA-41D5-9D44-46572B1404C8}" presName="cycle" presStyleCnt="0"/>
      <dgm:spPr/>
    </dgm:pt>
    <dgm:pt modelId="{5C5AB9CD-FE8F-4AA9-907C-9D687ABEC232}" type="pres">
      <dgm:prSet presAssocID="{E38DEC98-3DAA-41D5-9D44-46572B1404C8}" presName="srcNode" presStyleLbl="node1" presStyleIdx="0" presStyleCnt="5"/>
      <dgm:spPr/>
    </dgm:pt>
    <dgm:pt modelId="{EA0D1470-8321-4236-910A-DF34B44CDEAD}" type="pres">
      <dgm:prSet presAssocID="{E38DEC98-3DAA-41D5-9D44-46572B1404C8}" presName="conn" presStyleLbl="parChTrans1D2" presStyleIdx="0" presStyleCnt="1"/>
      <dgm:spPr/>
    </dgm:pt>
    <dgm:pt modelId="{B1017CC0-C21D-4584-BF1A-86F1F63E877F}" type="pres">
      <dgm:prSet presAssocID="{E38DEC98-3DAA-41D5-9D44-46572B1404C8}" presName="extraNode" presStyleLbl="node1" presStyleIdx="0" presStyleCnt="5"/>
      <dgm:spPr/>
    </dgm:pt>
    <dgm:pt modelId="{B2DE3A58-8488-4BF7-9DA1-EE414F6675F8}" type="pres">
      <dgm:prSet presAssocID="{E38DEC98-3DAA-41D5-9D44-46572B1404C8}" presName="dstNode" presStyleLbl="node1" presStyleIdx="0" presStyleCnt="5"/>
      <dgm:spPr/>
    </dgm:pt>
    <dgm:pt modelId="{1C237105-3953-4FD0-80E5-AAF39845BBC2}" type="pres">
      <dgm:prSet presAssocID="{594BFD5E-AED3-4110-9C59-20252D8966B2}" presName="text_1" presStyleLbl="node1" presStyleIdx="0" presStyleCnt="5">
        <dgm:presLayoutVars>
          <dgm:bulletEnabled val="1"/>
        </dgm:presLayoutVars>
      </dgm:prSet>
      <dgm:spPr/>
      <dgm:t>
        <a:bodyPr/>
        <a:lstStyle/>
        <a:p>
          <a:endParaRPr lang="zh-CN" altLang="en-US"/>
        </a:p>
      </dgm:t>
    </dgm:pt>
    <dgm:pt modelId="{86C71E96-F4FF-4167-8166-F769C346386A}" type="pres">
      <dgm:prSet presAssocID="{594BFD5E-AED3-4110-9C59-20252D8966B2}" presName="accent_1" presStyleCnt="0"/>
      <dgm:spPr/>
    </dgm:pt>
    <dgm:pt modelId="{5E3483DB-9AF6-4CCC-9368-901AA03BCABE}" type="pres">
      <dgm:prSet presAssocID="{594BFD5E-AED3-4110-9C59-20252D8966B2}" presName="accentRepeatNode" presStyleLbl="solidFgAcc1" presStyleIdx="0" presStyleCnt="5"/>
      <dgm:spPr/>
    </dgm:pt>
    <dgm:pt modelId="{E3E46173-30DE-4276-B3BC-6186433C8A7E}" type="pres">
      <dgm:prSet presAssocID="{B68C7C2E-5D03-4CFE-98C6-05BD4B585314}" presName="text_2" presStyleLbl="node1" presStyleIdx="1" presStyleCnt="5">
        <dgm:presLayoutVars>
          <dgm:bulletEnabled val="1"/>
        </dgm:presLayoutVars>
      </dgm:prSet>
      <dgm:spPr/>
      <dgm:t>
        <a:bodyPr/>
        <a:lstStyle/>
        <a:p>
          <a:endParaRPr lang="zh-CN" altLang="en-US"/>
        </a:p>
      </dgm:t>
    </dgm:pt>
    <dgm:pt modelId="{D669EE9E-CADE-40F0-A5E6-F9D2C0F370CD}" type="pres">
      <dgm:prSet presAssocID="{B68C7C2E-5D03-4CFE-98C6-05BD4B585314}" presName="accent_2" presStyleCnt="0"/>
      <dgm:spPr/>
    </dgm:pt>
    <dgm:pt modelId="{08BAF880-8E71-4123-8311-B794E9D1D5DE}" type="pres">
      <dgm:prSet presAssocID="{B68C7C2E-5D03-4CFE-98C6-05BD4B585314}" presName="accentRepeatNode" presStyleLbl="solidFgAcc1" presStyleIdx="1" presStyleCnt="5"/>
      <dgm:spPr/>
    </dgm:pt>
    <dgm:pt modelId="{D552C246-87F5-47F9-885E-D65A7B95AA93}" type="pres">
      <dgm:prSet presAssocID="{677296DC-9AF3-4EF7-A119-A4F0C40AAF2B}" presName="text_3" presStyleLbl="node1" presStyleIdx="2" presStyleCnt="5">
        <dgm:presLayoutVars>
          <dgm:bulletEnabled val="1"/>
        </dgm:presLayoutVars>
      </dgm:prSet>
      <dgm:spPr/>
      <dgm:t>
        <a:bodyPr/>
        <a:lstStyle/>
        <a:p>
          <a:endParaRPr lang="zh-CN" altLang="en-US"/>
        </a:p>
      </dgm:t>
    </dgm:pt>
    <dgm:pt modelId="{CCC2A670-25F9-40E7-8897-329B87FA57D9}" type="pres">
      <dgm:prSet presAssocID="{677296DC-9AF3-4EF7-A119-A4F0C40AAF2B}" presName="accent_3" presStyleCnt="0"/>
      <dgm:spPr/>
    </dgm:pt>
    <dgm:pt modelId="{9A8BAD72-FB8C-4E77-9DBE-3600825EB11D}" type="pres">
      <dgm:prSet presAssocID="{677296DC-9AF3-4EF7-A119-A4F0C40AAF2B}" presName="accentRepeatNode" presStyleLbl="solidFgAcc1" presStyleIdx="2" presStyleCnt="5"/>
      <dgm:spPr/>
    </dgm:pt>
    <dgm:pt modelId="{9573B363-74A3-430D-893D-4B43ECDFB5E2}" type="pres">
      <dgm:prSet presAssocID="{B93668AE-62EB-4DD9-915D-BAB5901C3423}" presName="text_4" presStyleLbl="node1" presStyleIdx="3" presStyleCnt="5">
        <dgm:presLayoutVars>
          <dgm:bulletEnabled val="1"/>
        </dgm:presLayoutVars>
      </dgm:prSet>
      <dgm:spPr/>
      <dgm:t>
        <a:bodyPr/>
        <a:lstStyle/>
        <a:p>
          <a:endParaRPr lang="zh-CN" altLang="en-US"/>
        </a:p>
      </dgm:t>
    </dgm:pt>
    <dgm:pt modelId="{EDEC558B-365F-45F7-8386-95E7AA397F84}" type="pres">
      <dgm:prSet presAssocID="{B93668AE-62EB-4DD9-915D-BAB5901C3423}" presName="accent_4" presStyleCnt="0"/>
      <dgm:spPr/>
    </dgm:pt>
    <dgm:pt modelId="{0F75A1A0-285C-4CCB-8FE3-F315CCB173F5}" type="pres">
      <dgm:prSet presAssocID="{B93668AE-62EB-4DD9-915D-BAB5901C3423}" presName="accentRepeatNode" presStyleLbl="solidFgAcc1" presStyleIdx="3" presStyleCnt="5"/>
      <dgm:spPr/>
    </dgm:pt>
    <dgm:pt modelId="{764B6B77-E394-4FC7-A558-BAD3D7613BBF}" type="pres">
      <dgm:prSet presAssocID="{4AC82AA2-C052-458F-A70A-FC19C5114EFD}" presName="text_5" presStyleLbl="node1" presStyleIdx="4" presStyleCnt="5">
        <dgm:presLayoutVars>
          <dgm:bulletEnabled val="1"/>
        </dgm:presLayoutVars>
      </dgm:prSet>
      <dgm:spPr/>
      <dgm:t>
        <a:bodyPr/>
        <a:lstStyle/>
        <a:p>
          <a:endParaRPr lang="zh-CN" altLang="en-US"/>
        </a:p>
      </dgm:t>
    </dgm:pt>
    <dgm:pt modelId="{3917C5E6-A334-4E7F-BC2F-F0D505FD7D81}" type="pres">
      <dgm:prSet presAssocID="{4AC82AA2-C052-458F-A70A-FC19C5114EFD}" presName="accent_5" presStyleCnt="0"/>
      <dgm:spPr/>
    </dgm:pt>
    <dgm:pt modelId="{F4140CF5-8B94-4BDC-98FC-B9A52F9C5C0F}" type="pres">
      <dgm:prSet presAssocID="{4AC82AA2-C052-458F-A70A-FC19C5114EFD}" presName="accentRepeatNode" presStyleLbl="solidFgAcc1" presStyleIdx="4" presStyleCnt="5" custLinFactNeighborX="-6535" custLinFactNeighborY="2509"/>
      <dgm:spPr/>
    </dgm:pt>
  </dgm:ptLst>
  <dgm:cxnLst>
    <dgm:cxn modelId="{4DDF503B-FDD2-458B-B68B-3EDC0B1B39D8}" type="presOf" srcId="{C3843DA4-9D69-48CB-84FD-B328898E7932}" destId="{EA0D1470-8321-4236-910A-DF34B44CDEAD}" srcOrd="0" destOrd="0" presId="urn:microsoft.com/office/officeart/2008/layout/VerticalCurvedList"/>
    <dgm:cxn modelId="{E0F9D2E8-E351-481D-8BC2-D85F7CDABCF5}" type="presOf" srcId="{B68C7C2E-5D03-4CFE-98C6-05BD4B585314}" destId="{E3E46173-30DE-4276-B3BC-6186433C8A7E}" srcOrd="0" destOrd="0" presId="urn:microsoft.com/office/officeart/2008/layout/VerticalCurvedList"/>
    <dgm:cxn modelId="{F4FBB192-3792-4232-9E8C-51193BCB2DA7}" type="presOf" srcId="{4AC82AA2-C052-458F-A70A-FC19C5114EFD}" destId="{764B6B77-E394-4FC7-A558-BAD3D7613BBF}" srcOrd="0" destOrd="0" presId="urn:microsoft.com/office/officeart/2008/layout/VerticalCurvedList"/>
    <dgm:cxn modelId="{F28D38C7-D980-43C8-96F6-0FA942565C1E}" srcId="{E38DEC98-3DAA-41D5-9D44-46572B1404C8}" destId="{B93668AE-62EB-4DD9-915D-BAB5901C3423}" srcOrd="3" destOrd="0" parTransId="{9A464B72-BD45-43C9-875E-3C694A3BDE90}" sibTransId="{C55941DD-F0C1-45CC-AC26-9236B49D26D6}"/>
    <dgm:cxn modelId="{B349DA22-A6D9-4BCA-A84A-F2CF5C8A8AE6}" srcId="{E38DEC98-3DAA-41D5-9D44-46572B1404C8}" destId="{B68C7C2E-5D03-4CFE-98C6-05BD4B585314}" srcOrd="1" destOrd="0" parTransId="{F08381E8-0C18-4224-AE9B-F78702F14884}" sibTransId="{1394C368-D9EC-4BEA-A2B3-8F672CF281D5}"/>
    <dgm:cxn modelId="{6B6484D8-FE0E-4A28-955C-C3D6F01BC7B8}" srcId="{E38DEC98-3DAA-41D5-9D44-46572B1404C8}" destId="{677296DC-9AF3-4EF7-A119-A4F0C40AAF2B}" srcOrd="2" destOrd="0" parTransId="{557440E1-5881-47B8-9AA6-11E7F1D4296D}" sibTransId="{3C74AFC8-14CF-4820-83EC-32B2B70A4E2C}"/>
    <dgm:cxn modelId="{ED192F39-CE6E-4E2A-9BC8-E9576E338430}" srcId="{E38DEC98-3DAA-41D5-9D44-46572B1404C8}" destId="{594BFD5E-AED3-4110-9C59-20252D8966B2}" srcOrd="0" destOrd="0" parTransId="{BD9892DF-259E-4ACF-B07F-11012D627243}" sibTransId="{C3843DA4-9D69-48CB-84FD-B328898E7932}"/>
    <dgm:cxn modelId="{A1DA65A6-9472-4702-BC9A-0F3DE8BE6A21}" srcId="{E38DEC98-3DAA-41D5-9D44-46572B1404C8}" destId="{4AC82AA2-C052-458F-A70A-FC19C5114EFD}" srcOrd="4" destOrd="0" parTransId="{0BC445B0-4083-4275-9036-BEF7EB5CD1F2}" sibTransId="{BE9D238B-4888-43C5-B708-54AB26636E02}"/>
    <dgm:cxn modelId="{FB02B492-B606-4BF5-BF57-A0E600D39B44}" type="presOf" srcId="{594BFD5E-AED3-4110-9C59-20252D8966B2}" destId="{1C237105-3953-4FD0-80E5-AAF39845BBC2}" srcOrd="0" destOrd="0" presId="urn:microsoft.com/office/officeart/2008/layout/VerticalCurvedList"/>
    <dgm:cxn modelId="{808F26D1-2ACF-4DE9-98E6-F939F9196371}" type="presOf" srcId="{E38DEC98-3DAA-41D5-9D44-46572B1404C8}" destId="{708BDB2B-5D24-43E4-A4C0-AE2E1DAE8B69}" srcOrd="0" destOrd="0" presId="urn:microsoft.com/office/officeart/2008/layout/VerticalCurvedList"/>
    <dgm:cxn modelId="{7301E6F8-4886-4F2F-997C-6249A940A591}" type="presOf" srcId="{677296DC-9AF3-4EF7-A119-A4F0C40AAF2B}" destId="{D552C246-87F5-47F9-885E-D65A7B95AA93}" srcOrd="0" destOrd="0" presId="urn:microsoft.com/office/officeart/2008/layout/VerticalCurvedList"/>
    <dgm:cxn modelId="{02656FB0-CF5B-4648-BE90-EF671361DE8E}" type="presOf" srcId="{B93668AE-62EB-4DD9-915D-BAB5901C3423}" destId="{9573B363-74A3-430D-893D-4B43ECDFB5E2}" srcOrd="0" destOrd="0" presId="urn:microsoft.com/office/officeart/2008/layout/VerticalCurvedList"/>
    <dgm:cxn modelId="{ABBCD9CA-ED40-45D2-94BE-543399750F4E}" type="presParOf" srcId="{708BDB2B-5D24-43E4-A4C0-AE2E1DAE8B69}" destId="{17A81EA7-D002-4784-BCA4-76AA30BB091C}" srcOrd="0" destOrd="0" presId="urn:microsoft.com/office/officeart/2008/layout/VerticalCurvedList"/>
    <dgm:cxn modelId="{96361B1C-5AAC-4A41-B308-318CE77E6B8E}" type="presParOf" srcId="{17A81EA7-D002-4784-BCA4-76AA30BB091C}" destId="{B61090AA-7C40-440F-B05B-2328D0BA514F}" srcOrd="0" destOrd="0" presId="urn:microsoft.com/office/officeart/2008/layout/VerticalCurvedList"/>
    <dgm:cxn modelId="{5C5F7EF8-8DFA-4617-AB55-475CCFB30DF9}" type="presParOf" srcId="{B61090AA-7C40-440F-B05B-2328D0BA514F}" destId="{5C5AB9CD-FE8F-4AA9-907C-9D687ABEC232}" srcOrd="0" destOrd="0" presId="urn:microsoft.com/office/officeart/2008/layout/VerticalCurvedList"/>
    <dgm:cxn modelId="{CA82ABE8-465B-4091-BAC6-D3A464F1DF9C}" type="presParOf" srcId="{B61090AA-7C40-440F-B05B-2328D0BA514F}" destId="{EA0D1470-8321-4236-910A-DF34B44CDEAD}" srcOrd="1" destOrd="0" presId="urn:microsoft.com/office/officeart/2008/layout/VerticalCurvedList"/>
    <dgm:cxn modelId="{82219AF3-02C9-44E0-BBD1-9C66FF7EF9D9}" type="presParOf" srcId="{B61090AA-7C40-440F-B05B-2328D0BA514F}" destId="{B1017CC0-C21D-4584-BF1A-86F1F63E877F}" srcOrd="2" destOrd="0" presId="urn:microsoft.com/office/officeart/2008/layout/VerticalCurvedList"/>
    <dgm:cxn modelId="{5BA1936A-A7BF-491A-AFF4-4DE38E91A265}" type="presParOf" srcId="{B61090AA-7C40-440F-B05B-2328D0BA514F}" destId="{B2DE3A58-8488-4BF7-9DA1-EE414F6675F8}" srcOrd="3" destOrd="0" presId="urn:microsoft.com/office/officeart/2008/layout/VerticalCurvedList"/>
    <dgm:cxn modelId="{2748B2BA-554B-4F78-9908-3AAC8C889A29}" type="presParOf" srcId="{17A81EA7-D002-4784-BCA4-76AA30BB091C}" destId="{1C237105-3953-4FD0-80E5-AAF39845BBC2}" srcOrd="1" destOrd="0" presId="urn:microsoft.com/office/officeart/2008/layout/VerticalCurvedList"/>
    <dgm:cxn modelId="{8956B401-A01B-44B7-971E-075CE0191C68}" type="presParOf" srcId="{17A81EA7-D002-4784-BCA4-76AA30BB091C}" destId="{86C71E96-F4FF-4167-8166-F769C346386A}" srcOrd="2" destOrd="0" presId="urn:microsoft.com/office/officeart/2008/layout/VerticalCurvedList"/>
    <dgm:cxn modelId="{664E2EC6-8954-4BFC-A577-F47714D4BACC}" type="presParOf" srcId="{86C71E96-F4FF-4167-8166-F769C346386A}" destId="{5E3483DB-9AF6-4CCC-9368-901AA03BCABE}" srcOrd="0" destOrd="0" presId="urn:microsoft.com/office/officeart/2008/layout/VerticalCurvedList"/>
    <dgm:cxn modelId="{AC4F886A-2EC1-44A4-AD0F-5C9F976D04A9}" type="presParOf" srcId="{17A81EA7-D002-4784-BCA4-76AA30BB091C}" destId="{E3E46173-30DE-4276-B3BC-6186433C8A7E}" srcOrd="3" destOrd="0" presId="urn:microsoft.com/office/officeart/2008/layout/VerticalCurvedList"/>
    <dgm:cxn modelId="{2C261517-50A7-4732-BF98-B996861B578A}" type="presParOf" srcId="{17A81EA7-D002-4784-BCA4-76AA30BB091C}" destId="{D669EE9E-CADE-40F0-A5E6-F9D2C0F370CD}" srcOrd="4" destOrd="0" presId="urn:microsoft.com/office/officeart/2008/layout/VerticalCurvedList"/>
    <dgm:cxn modelId="{12DA3363-36DA-444D-9923-B4F750182331}" type="presParOf" srcId="{D669EE9E-CADE-40F0-A5E6-F9D2C0F370CD}" destId="{08BAF880-8E71-4123-8311-B794E9D1D5DE}" srcOrd="0" destOrd="0" presId="urn:microsoft.com/office/officeart/2008/layout/VerticalCurvedList"/>
    <dgm:cxn modelId="{B4FEFE71-CA49-4D80-A49B-1C280031CF7D}" type="presParOf" srcId="{17A81EA7-D002-4784-BCA4-76AA30BB091C}" destId="{D552C246-87F5-47F9-885E-D65A7B95AA93}" srcOrd="5" destOrd="0" presId="urn:microsoft.com/office/officeart/2008/layout/VerticalCurvedList"/>
    <dgm:cxn modelId="{E892394A-3F0D-4FF8-8356-6D96CB896D47}" type="presParOf" srcId="{17A81EA7-D002-4784-BCA4-76AA30BB091C}" destId="{CCC2A670-25F9-40E7-8897-329B87FA57D9}" srcOrd="6" destOrd="0" presId="urn:microsoft.com/office/officeart/2008/layout/VerticalCurvedList"/>
    <dgm:cxn modelId="{118AACF0-3461-4657-9D4C-73E42D70906F}" type="presParOf" srcId="{CCC2A670-25F9-40E7-8897-329B87FA57D9}" destId="{9A8BAD72-FB8C-4E77-9DBE-3600825EB11D}" srcOrd="0" destOrd="0" presId="urn:microsoft.com/office/officeart/2008/layout/VerticalCurvedList"/>
    <dgm:cxn modelId="{1545BA53-29D8-4A1F-A500-983393674E04}" type="presParOf" srcId="{17A81EA7-D002-4784-BCA4-76AA30BB091C}" destId="{9573B363-74A3-430D-893D-4B43ECDFB5E2}" srcOrd="7" destOrd="0" presId="urn:microsoft.com/office/officeart/2008/layout/VerticalCurvedList"/>
    <dgm:cxn modelId="{00B1D6C4-802B-42E7-89D3-BA82653D9DD9}" type="presParOf" srcId="{17A81EA7-D002-4784-BCA4-76AA30BB091C}" destId="{EDEC558B-365F-45F7-8386-95E7AA397F84}" srcOrd="8" destOrd="0" presId="urn:microsoft.com/office/officeart/2008/layout/VerticalCurvedList"/>
    <dgm:cxn modelId="{D3D01DC4-0E84-44D7-8DCA-AAD00749297F}" type="presParOf" srcId="{EDEC558B-365F-45F7-8386-95E7AA397F84}" destId="{0F75A1A0-285C-4CCB-8FE3-F315CCB173F5}" srcOrd="0" destOrd="0" presId="urn:microsoft.com/office/officeart/2008/layout/VerticalCurvedList"/>
    <dgm:cxn modelId="{3F37F6FA-130E-4DE9-9CA1-A0FF5B866729}" type="presParOf" srcId="{17A81EA7-D002-4784-BCA4-76AA30BB091C}" destId="{764B6B77-E394-4FC7-A558-BAD3D7613BBF}" srcOrd="9" destOrd="0" presId="urn:microsoft.com/office/officeart/2008/layout/VerticalCurvedList"/>
    <dgm:cxn modelId="{437241F4-CD0B-469E-B9F5-E64490A92B91}" type="presParOf" srcId="{17A81EA7-D002-4784-BCA4-76AA30BB091C}" destId="{3917C5E6-A334-4E7F-BC2F-F0D505FD7D81}" srcOrd="10" destOrd="0" presId="urn:microsoft.com/office/officeart/2008/layout/VerticalCurvedList"/>
    <dgm:cxn modelId="{AFF4EA1B-69C7-4C9C-BEA7-DBCDBCE12EA7}" type="presParOf" srcId="{3917C5E6-A334-4E7F-BC2F-F0D505FD7D81}" destId="{F4140CF5-8B94-4BDC-98FC-B9A52F9C5C0F}"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B9DA57-0397-47A8-AA72-19BB65A65376}" type="doc">
      <dgm:prSet loTypeId="urn:microsoft.com/office/officeart/2005/8/layout/gear1" loCatId="process" qsTypeId="urn:microsoft.com/office/officeart/2005/8/quickstyle/simple1" qsCatId="simple" csTypeId="urn:microsoft.com/office/officeart/2005/8/colors/accent1_2" csCatId="accent1" phldr="1"/>
      <dgm:spPr/>
      <dgm:t>
        <a:bodyPr/>
        <a:lstStyle/>
        <a:p>
          <a:endParaRPr lang="zh-CN" altLang="en-US"/>
        </a:p>
      </dgm:t>
    </dgm:pt>
    <dgm:pt modelId="{FB0C41D6-EA23-435A-9C30-41338D424EA0}">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en-US" altLang="zh-CN" sz="2800" dirty="0" smtClean="0"/>
            <a:t>SWIFT</a:t>
          </a:r>
        </a:p>
        <a:p>
          <a:pPr marL="0" marR="0" indent="0" defTabSz="914400" eaLnBrk="1" fontAlgn="auto" latinLnBrk="0" hangingPunct="1">
            <a:lnSpc>
              <a:spcPct val="100000"/>
            </a:lnSpc>
            <a:spcBef>
              <a:spcPts val="0"/>
            </a:spcBef>
            <a:spcAft>
              <a:spcPts val="0"/>
            </a:spcAft>
            <a:buClrTx/>
            <a:buSzTx/>
            <a:buFontTx/>
            <a:buNone/>
          </a:pPr>
          <a:r>
            <a:rPr lang="zh-CN" altLang="zh-CN" sz="2800" dirty="0" smtClean="0"/>
            <a:t>系统</a:t>
          </a:r>
          <a:endParaRPr lang="zh-CN" altLang="en-US" sz="2800" dirty="0" smtClean="0"/>
        </a:p>
      </dgm:t>
    </dgm:pt>
    <dgm:pt modelId="{30A501B6-7E76-44C3-A523-2F7236069037}" cxnId="{08C01754-F180-4A40-8F6A-51DC2E400ECE}" type="parTrans">
      <dgm:prSet/>
      <dgm:spPr/>
      <dgm:t>
        <a:bodyPr/>
        <a:lstStyle/>
        <a:p>
          <a:endParaRPr lang="zh-CN" altLang="en-US"/>
        </a:p>
      </dgm:t>
    </dgm:pt>
    <dgm:pt modelId="{690177E1-26C0-49A7-AD3D-6BBB1C0C4FEA}" cxnId="{08C01754-F180-4A40-8F6A-51DC2E400ECE}" type="sibTrans">
      <dgm:prSet/>
      <dgm:spPr/>
      <dgm:t>
        <a:bodyPr/>
        <a:lstStyle/>
        <a:p>
          <a:endParaRPr lang="zh-CN" altLang="en-US"/>
        </a:p>
      </dgm:t>
    </dgm:pt>
    <dgm:pt modelId="{7A0F9D3F-DFE4-4452-B0BD-AFF5443F8681}">
      <dgm:prSet phldrT="[文本]"/>
      <dgm:spPr/>
      <dgm:t>
        <a:bodyPr/>
        <a:lstStyle/>
        <a:p>
          <a:r>
            <a:rPr lang="zh-CN" altLang="zh-CN" dirty="0" smtClean="0">
              <a:solidFill>
                <a:schemeClr val="bg1"/>
              </a:solidFill>
            </a:rPr>
            <a:t>电话</a:t>
          </a:r>
          <a:endParaRPr lang="zh-CN" altLang="en-US" dirty="0"/>
        </a:p>
      </dgm:t>
    </dgm:pt>
    <dgm:pt modelId="{C8EDD37A-3B7A-44D7-9DB8-34CCF984B018}" cxnId="{39AEE1AE-F185-4DE4-8371-20E5476A775A}" type="parTrans">
      <dgm:prSet/>
      <dgm:spPr/>
      <dgm:t>
        <a:bodyPr/>
        <a:lstStyle/>
        <a:p>
          <a:endParaRPr lang="zh-CN" altLang="en-US"/>
        </a:p>
      </dgm:t>
    </dgm:pt>
    <dgm:pt modelId="{BC3B2FA2-EF45-46F3-8EC5-48375408F163}" cxnId="{39AEE1AE-F185-4DE4-8371-20E5476A775A}" type="sibTrans">
      <dgm:prSet/>
      <dgm:spPr/>
      <dgm:t>
        <a:bodyPr/>
        <a:lstStyle/>
        <a:p>
          <a:endParaRPr lang="zh-CN" altLang="en-US"/>
        </a:p>
      </dgm:t>
    </dgm:pt>
    <dgm:pt modelId="{9571C7E5-5F92-4ACE-965F-C6C6487BF389}">
      <dgm:prSet phldrT="[文本]"/>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dirty="0" smtClean="0">
              <a:solidFill>
                <a:schemeClr val="bg1"/>
              </a:solidFill>
            </a:rPr>
            <a:t>电传</a:t>
          </a:r>
        </a:p>
      </dgm:t>
    </dgm:pt>
    <dgm:pt modelId="{5F623291-578B-407D-B621-734E2205CD25}" cxnId="{5B6E64D8-9A86-459C-972A-08F39E514D41}" type="parTrans">
      <dgm:prSet/>
      <dgm:spPr/>
      <dgm:t>
        <a:bodyPr/>
        <a:lstStyle/>
        <a:p>
          <a:endParaRPr lang="zh-CN" altLang="en-US"/>
        </a:p>
      </dgm:t>
    </dgm:pt>
    <dgm:pt modelId="{70FA02BA-5A28-481B-AAB3-EDEF8B6F0EE9}" cxnId="{5B6E64D8-9A86-459C-972A-08F39E514D41}" type="sibTrans">
      <dgm:prSet/>
      <dgm:spPr/>
      <dgm:t>
        <a:bodyPr/>
        <a:lstStyle/>
        <a:p>
          <a:endParaRPr lang="zh-CN" altLang="en-US"/>
        </a:p>
      </dgm:t>
    </dgm:pt>
    <dgm:pt modelId="{D557C7EC-4917-4392-9D58-B5C7460F96A5}">
      <dgm:prSet phldrT="[文本]" phldr="1"/>
      <dgm:spPr/>
      <dgm:t>
        <a:bodyPr/>
        <a:lstStyle/>
        <a:p>
          <a:endParaRPr lang="zh-CN" altLang="en-US"/>
        </a:p>
      </dgm:t>
    </dgm:pt>
    <dgm:pt modelId="{0A8A5F93-503F-499C-9CDE-1786C36473F9}" cxnId="{12376EF9-27E9-4543-B06D-C1D13044B2C6}" type="parTrans">
      <dgm:prSet/>
      <dgm:spPr/>
      <dgm:t>
        <a:bodyPr/>
        <a:lstStyle/>
        <a:p>
          <a:endParaRPr lang="zh-CN" altLang="en-US"/>
        </a:p>
      </dgm:t>
    </dgm:pt>
    <dgm:pt modelId="{F526C2AC-1AE4-4778-87B4-49CD21186D3A}" cxnId="{12376EF9-27E9-4543-B06D-C1D13044B2C6}" type="sibTrans">
      <dgm:prSet/>
      <dgm:spPr/>
      <dgm:t>
        <a:bodyPr/>
        <a:lstStyle/>
        <a:p>
          <a:endParaRPr lang="zh-CN" altLang="en-US"/>
        </a:p>
      </dgm:t>
    </dgm:pt>
    <dgm:pt modelId="{3A852F83-5918-4875-BED7-EB74529D6CA9}">
      <dgm:prSet phldrT="[文本]" phldr="1"/>
      <dgm:spPr/>
      <dgm:t>
        <a:bodyPr/>
        <a:lstStyle/>
        <a:p>
          <a:endParaRPr lang="zh-CN" altLang="en-US"/>
        </a:p>
      </dgm:t>
    </dgm:pt>
    <dgm:pt modelId="{79923592-EF65-47C7-81C7-300EEFE5E65D}" cxnId="{38A1131E-5A5E-405B-B16E-3EB6ACD0FB6F}" type="parTrans">
      <dgm:prSet/>
      <dgm:spPr/>
      <dgm:t>
        <a:bodyPr/>
        <a:lstStyle/>
        <a:p>
          <a:endParaRPr lang="zh-CN" altLang="en-US"/>
        </a:p>
      </dgm:t>
    </dgm:pt>
    <dgm:pt modelId="{03C0EDA3-6C9C-4EA3-910C-CC4F47AFC886}" cxnId="{38A1131E-5A5E-405B-B16E-3EB6ACD0FB6F}" type="sibTrans">
      <dgm:prSet/>
      <dgm:spPr/>
      <dgm:t>
        <a:bodyPr/>
        <a:lstStyle/>
        <a:p>
          <a:endParaRPr lang="zh-CN" altLang="en-US"/>
        </a:p>
      </dgm:t>
    </dgm:pt>
    <dgm:pt modelId="{7C3A6FBA-DE41-4783-BA0D-4F2165EA6C19}">
      <dgm:prSet phldrT="[文本]" phldr="1" custLinFactNeighborX="-58253" custLinFactNeighborY="-507"/>
      <dgm:spPr/>
      <dgm:t>
        <a:bodyPr/>
        <a:lstStyle/>
        <a:p>
          <a:endParaRPr lang="zh-CN" altLang="en-US" dirty="0"/>
        </a:p>
      </dgm:t>
    </dgm:pt>
    <dgm:pt modelId="{D1EAD338-EEFD-4074-BA61-3841E4E61420}" cxnId="{E098DC8B-93E1-4483-BB3F-42412CDD57F3}" type="parTrans">
      <dgm:prSet/>
      <dgm:spPr/>
      <dgm:t>
        <a:bodyPr/>
        <a:lstStyle/>
        <a:p>
          <a:endParaRPr lang="zh-CN" altLang="en-US"/>
        </a:p>
      </dgm:t>
    </dgm:pt>
    <dgm:pt modelId="{EB1E4BB2-8402-4C92-BB06-F6D3DAB46BC0}" cxnId="{E098DC8B-93E1-4483-BB3F-42412CDD57F3}" type="sibTrans">
      <dgm:prSet custAng="16045557" custLinFactNeighborX="18871" custLinFactNeighborY="-75934"/>
      <dgm:spPr/>
      <dgm:t>
        <a:bodyPr/>
        <a:lstStyle/>
        <a:p>
          <a:endParaRPr lang="zh-CN" altLang="en-US"/>
        </a:p>
      </dgm:t>
    </dgm:pt>
    <dgm:pt modelId="{55C6A86E-B318-4304-89B0-3050E51044DE}" type="pres">
      <dgm:prSet presAssocID="{F0B9DA57-0397-47A8-AA72-19BB65A65376}" presName="composite" presStyleCnt="0">
        <dgm:presLayoutVars>
          <dgm:chMax val="3"/>
          <dgm:animLvl val="lvl"/>
          <dgm:resizeHandles val="exact"/>
        </dgm:presLayoutVars>
      </dgm:prSet>
      <dgm:spPr/>
    </dgm:pt>
    <dgm:pt modelId="{F1C7BDE8-0449-4049-9D20-8048D7E7E232}" type="pres">
      <dgm:prSet presAssocID="{FB0C41D6-EA23-435A-9C30-41338D424EA0}" presName="gear1" presStyleLbl="node1" presStyleIdx="0" presStyleCnt="3" custLinFactNeighborX="-58253" custLinFactNeighborY="-507">
        <dgm:presLayoutVars>
          <dgm:chMax val="1"/>
          <dgm:bulletEnabled val="1"/>
        </dgm:presLayoutVars>
      </dgm:prSet>
      <dgm:spPr/>
      <dgm:t>
        <a:bodyPr/>
        <a:lstStyle/>
        <a:p>
          <a:endParaRPr lang="zh-CN" altLang="en-US"/>
        </a:p>
      </dgm:t>
    </dgm:pt>
    <dgm:pt modelId="{1B1C67F5-7398-4BF2-BEAE-1291C1042694}" type="pres">
      <dgm:prSet presAssocID="{FB0C41D6-EA23-435A-9C30-41338D424EA0}" presName="gear1srcNode" presStyleLbl="node1" presStyleIdx="0" presStyleCnt="3"/>
      <dgm:spPr/>
    </dgm:pt>
    <dgm:pt modelId="{84F1FE14-3C6F-4A46-99FC-CE7B179A9520}" type="pres">
      <dgm:prSet presAssocID="{FB0C41D6-EA23-435A-9C30-41338D424EA0}" presName="gear1dstNode" presStyleLbl="node1" presStyleIdx="0" presStyleCnt="3"/>
      <dgm:spPr/>
    </dgm:pt>
    <dgm:pt modelId="{41BADB2D-C493-4E12-849A-19C04E1281BC}" type="pres">
      <dgm:prSet presAssocID="{7A0F9D3F-DFE4-4452-B0BD-AFF5443F8681}" presName="gear2" presStyleLbl="node1" presStyleIdx="1" presStyleCnt="3" custLinFactNeighborX="-75862" custLinFactNeighborY="-35542">
        <dgm:presLayoutVars>
          <dgm:chMax val="1"/>
          <dgm:bulletEnabled val="1"/>
        </dgm:presLayoutVars>
      </dgm:prSet>
      <dgm:spPr/>
    </dgm:pt>
    <dgm:pt modelId="{BDA6D5BE-1A58-4F9C-8964-35B04F51D601}" type="pres">
      <dgm:prSet presAssocID="{7A0F9D3F-DFE4-4452-B0BD-AFF5443F8681}" presName="gear2srcNode" presStyleLbl="node1" presStyleIdx="1" presStyleCnt="3"/>
      <dgm:spPr/>
    </dgm:pt>
    <dgm:pt modelId="{354F346C-AFC8-4EEC-BA43-2881A2CA6AD4}" type="pres">
      <dgm:prSet presAssocID="{7A0F9D3F-DFE4-4452-B0BD-AFF5443F8681}" presName="gear2dstNode" presStyleLbl="node1" presStyleIdx="1" presStyleCnt="3"/>
      <dgm:spPr/>
    </dgm:pt>
    <dgm:pt modelId="{35288155-EF9D-46D8-B15E-5CD41FBE0464}" type="pres">
      <dgm:prSet presAssocID="{9571C7E5-5F92-4ACE-965F-C6C6487BF389}" presName="gear3" presStyleLbl="node1" presStyleIdx="2" presStyleCnt="3" custLinFactNeighborX="-30567" custLinFactNeighborY="-4658"/>
      <dgm:spPr/>
      <dgm:t>
        <a:bodyPr/>
        <a:lstStyle/>
        <a:p>
          <a:endParaRPr lang="zh-CN" altLang="en-US"/>
        </a:p>
      </dgm:t>
    </dgm:pt>
    <dgm:pt modelId="{D94B475D-7CCE-455E-8632-9D5D073D9729}" type="pres">
      <dgm:prSet presAssocID="{9571C7E5-5F92-4ACE-965F-C6C6487BF389}" presName="gear3tx" presStyleLbl="node1" presStyleIdx="2" presStyleCnt="3">
        <dgm:presLayoutVars>
          <dgm:chMax val="1"/>
          <dgm:bulletEnabled val="1"/>
        </dgm:presLayoutVars>
      </dgm:prSet>
      <dgm:spPr/>
      <dgm:t>
        <a:bodyPr/>
        <a:lstStyle/>
        <a:p>
          <a:endParaRPr lang="zh-CN" altLang="en-US"/>
        </a:p>
      </dgm:t>
    </dgm:pt>
    <dgm:pt modelId="{D83D3575-2BEF-4901-80E1-E71BF42DDAA8}" type="pres">
      <dgm:prSet presAssocID="{9571C7E5-5F92-4ACE-965F-C6C6487BF389}" presName="gear3srcNode" presStyleLbl="node1" presStyleIdx="2" presStyleCnt="3"/>
      <dgm:spPr/>
    </dgm:pt>
    <dgm:pt modelId="{4A2D5750-CC14-418E-B032-E397BABE97F7}" type="pres">
      <dgm:prSet presAssocID="{9571C7E5-5F92-4ACE-965F-C6C6487BF389}" presName="gear3dstNode" presStyleLbl="node1" presStyleIdx="2" presStyleCnt="3"/>
      <dgm:spPr/>
    </dgm:pt>
    <dgm:pt modelId="{970E1449-4D67-4738-920E-15CE332B037E}" type="pres">
      <dgm:prSet presAssocID="{690177E1-26C0-49A7-AD3D-6BBB1C0C4FEA}" presName="connector1" presStyleLbl="sibTrans2D1" presStyleIdx="0" presStyleCnt="3" custAng="0" custLinFactNeighborX="11697" custLinFactNeighborY="-47236"/>
      <dgm:spPr/>
    </dgm:pt>
    <dgm:pt modelId="{12FDCE92-5F5A-451D-9AAF-6F519D39DFF0}" type="pres">
      <dgm:prSet presAssocID="{BC3B2FA2-EF45-46F3-8EC5-48375408F163}" presName="connector2" presStyleLbl="sibTrans2D1" presStyleIdx="1" presStyleCnt="3" custLinFactNeighborX="-61933" custLinFactNeighborY="-30179"/>
      <dgm:spPr/>
    </dgm:pt>
    <dgm:pt modelId="{08476157-3796-4DBA-A1E5-D658D8442F84}" type="pres">
      <dgm:prSet presAssocID="{70FA02BA-5A28-481B-AAB3-EDEF8B6F0EE9}" presName="connector3" presStyleLbl="sibTrans2D1" presStyleIdx="2" presStyleCnt="3" custAng="3799681" custLinFactNeighborX="-74189" custLinFactNeighborY="17427"/>
      <dgm:spPr/>
    </dgm:pt>
  </dgm:ptLst>
  <dgm:cxnLst>
    <dgm:cxn modelId="{56BADAA5-0E0F-4729-A4FB-ACCADBB2E6EA}" type="presOf" srcId="{690177E1-26C0-49A7-AD3D-6BBB1C0C4FEA}" destId="{970E1449-4D67-4738-920E-15CE332B037E}" srcOrd="0" destOrd="0" presId="urn:microsoft.com/office/officeart/2005/8/layout/gear1"/>
    <dgm:cxn modelId="{39AEE1AE-F185-4DE4-8371-20E5476A775A}" srcId="{F0B9DA57-0397-47A8-AA72-19BB65A65376}" destId="{7A0F9D3F-DFE4-4452-B0BD-AFF5443F8681}" srcOrd="1" destOrd="0" parTransId="{C8EDD37A-3B7A-44D7-9DB8-34CCF984B018}" sibTransId="{BC3B2FA2-EF45-46F3-8EC5-48375408F163}"/>
    <dgm:cxn modelId="{FCA81FFD-77C5-465E-A784-58DA3CFB8C5D}" type="presOf" srcId="{9571C7E5-5F92-4ACE-965F-C6C6487BF389}" destId="{35288155-EF9D-46D8-B15E-5CD41FBE0464}" srcOrd="0" destOrd="0" presId="urn:microsoft.com/office/officeart/2005/8/layout/gear1"/>
    <dgm:cxn modelId="{3481FDF5-10E1-4959-B393-4BA15DC5318F}" type="presOf" srcId="{7A0F9D3F-DFE4-4452-B0BD-AFF5443F8681}" destId="{41BADB2D-C493-4E12-849A-19C04E1281BC}" srcOrd="0" destOrd="0" presId="urn:microsoft.com/office/officeart/2005/8/layout/gear1"/>
    <dgm:cxn modelId="{08C01754-F180-4A40-8F6A-51DC2E400ECE}" srcId="{F0B9DA57-0397-47A8-AA72-19BB65A65376}" destId="{FB0C41D6-EA23-435A-9C30-41338D424EA0}" srcOrd="0" destOrd="0" parTransId="{30A501B6-7E76-44C3-A523-2F7236069037}" sibTransId="{690177E1-26C0-49A7-AD3D-6BBB1C0C4FEA}"/>
    <dgm:cxn modelId="{7BA7EBC4-CEB2-4518-A72C-1629FB266AAE}" type="presOf" srcId="{70FA02BA-5A28-481B-AAB3-EDEF8B6F0EE9}" destId="{08476157-3796-4DBA-A1E5-D658D8442F84}" srcOrd="0" destOrd="0" presId="urn:microsoft.com/office/officeart/2005/8/layout/gear1"/>
    <dgm:cxn modelId="{D14BDA68-5E4D-43C0-AE3F-D09EBA94B87F}" type="presOf" srcId="{FB0C41D6-EA23-435A-9C30-41338D424EA0}" destId="{84F1FE14-3C6F-4A46-99FC-CE7B179A9520}" srcOrd="2" destOrd="0" presId="urn:microsoft.com/office/officeart/2005/8/layout/gear1"/>
    <dgm:cxn modelId="{38A1131E-5A5E-405B-B16E-3EB6ACD0FB6F}" srcId="{F0B9DA57-0397-47A8-AA72-19BB65A65376}" destId="{3A852F83-5918-4875-BED7-EB74529D6CA9}" srcOrd="4" destOrd="0" parTransId="{79923592-EF65-47C7-81C7-300EEFE5E65D}" sibTransId="{03C0EDA3-6C9C-4EA3-910C-CC4F47AFC886}"/>
    <dgm:cxn modelId="{8150B5E8-2926-4F20-A46E-2A1A638BA724}" type="presOf" srcId="{FB0C41D6-EA23-435A-9C30-41338D424EA0}" destId="{1B1C67F5-7398-4BF2-BEAE-1291C1042694}" srcOrd="1" destOrd="0" presId="urn:microsoft.com/office/officeart/2005/8/layout/gear1"/>
    <dgm:cxn modelId="{35EDDB93-6285-40DC-85EC-F595B02976EE}" type="presOf" srcId="{9571C7E5-5F92-4ACE-965F-C6C6487BF389}" destId="{4A2D5750-CC14-418E-B032-E397BABE97F7}" srcOrd="3" destOrd="0" presId="urn:microsoft.com/office/officeart/2005/8/layout/gear1"/>
    <dgm:cxn modelId="{12376EF9-27E9-4543-B06D-C1D13044B2C6}" srcId="{F0B9DA57-0397-47A8-AA72-19BB65A65376}" destId="{D557C7EC-4917-4392-9D58-B5C7460F96A5}" srcOrd="3" destOrd="0" parTransId="{0A8A5F93-503F-499C-9CDE-1786C36473F9}" sibTransId="{F526C2AC-1AE4-4778-87B4-49CD21186D3A}"/>
    <dgm:cxn modelId="{E098DC8B-93E1-4483-BB3F-42412CDD57F3}" srcId="{F0B9DA57-0397-47A8-AA72-19BB65A65376}" destId="{7C3A6FBA-DE41-4783-BA0D-4F2165EA6C19}" srcOrd="5" destOrd="0" parTransId="{D1EAD338-EEFD-4074-BA61-3841E4E61420}" sibTransId="{EB1E4BB2-8402-4C92-BB06-F6D3DAB46BC0}"/>
    <dgm:cxn modelId="{DADE7753-F179-40AC-A78C-5B374FD1EC2B}" type="presOf" srcId="{9571C7E5-5F92-4ACE-965F-C6C6487BF389}" destId="{D83D3575-2BEF-4901-80E1-E71BF42DDAA8}" srcOrd="2" destOrd="0" presId="urn:microsoft.com/office/officeart/2005/8/layout/gear1"/>
    <dgm:cxn modelId="{F82D4219-68E5-49FA-AC9C-63EE15304C5C}" type="presOf" srcId="{7A0F9D3F-DFE4-4452-B0BD-AFF5443F8681}" destId="{BDA6D5BE-1A58-4F9C-8964-35B04F51D601}" srcOrd="1" destOrd="0" presId="urn:microsoft.com/office/officeart/2005/8/layout/gear1"/>
    <dgm:cxn modelId="{5B6E64D8-9A86-459C-972A-08F39E514D41}" srcId="{F0B9DA57-0397-47A8-AA72-19BB65A65376}" destId="{9571C7E5-5F92-4ACE-965F-C6C6487BF389}" srcOrd="2" destOrd="0" parTransId="{5F623291-578B-407D-B621-734E2205CD25}" sibTransId="{70FA02BA-5A28-481B-AAB3-EDEF8B6F0EE9}"/>
    <dgm:cxn modelId="{5F10CE3E-FABA-44D3-B9B0-51EF27E8AFF0}" type="presOf" srcId="{9571C7E5-5F92-4ACE-965F-C6C6487BF389}" destId="{D94B475D-7CCE-455E-8632-9D5D073D9729}" srcOrd="1" destOrd="0" presId="urn:microsoft.com/office/officeart/2005/8/layout/gear1"/>
    <dgm:cxn modelId="{7EED7CD2-8994-448C-88BC-4DED1BBDB2EF}" type="presOf" srcId="{FB0C41D6-EA23-435A-9C30-41338D424EA0}" destId="{F1C7BDE8-0449-4049-9D20-8048D7E7E232}" srcOrd="0" destOrd="0" presId="urn:microsoft.com/office/officeart/2005/8/layout/gear1"/>
    <dgm:cxn modelId="{41EB221C-6C8B-489A-A1A3-72DC3E19EA68}" type="presOf" srcId="{7A0F9D3F-DFE4-4452-B0BD-AFF5443F8681}" destId="{354F346C-AFC8-4EEC-BA43-2881A2CA6AD4}" srcOrd="2" destOrd="0" presId="urn:microsoft.com/office/officeart/2005/8/layout/gear1"/>
    <dgm:cxn modelId="{14100897-FCBA-4BFA-B416-C547B21FE3E1}" type="presOf" srcId="{F0B9DA57-0397-47A8-AA72-19BB65A65376}" destId="{55C6A86E-B318-4304-89B0-3050E51044DE}" srcOrd="0" destOrd="0" presId="urn:microsoft.com/office/officeart/2005/8/layout/gear1"/>
    <dgm:cxn modelId="{DA129043-77E5-422A-8139-510E95A3B5C7}" type="presOf" srcId="{BC3B2FA2-EF45-46F3-8EC5-48375408F163}" destId="{12FDCE92-5F5A-451D-9AAF-6F519D39DFF0}" srcOrd="0" destOrd="0" presId="urn:microsoft.com/office/officeart/2005/8/layout/gear1"/>
    <dgm:cxn modelId="{52E84AA2-5448-4123-A137-9AF32D1027A6}" type="presParOf" srcId="{55C6A86E-B318-4304-89B0-3050E51044DE}" destId="{F1C7BDE8-0449-4049-9D20-8048D7E7E232}" srcOrd="0" destOrd="0" presId="urn:microsoft.com/office/officeart/2005/8/layout/gear1"/>
    <dgm:cxn modelId="{CED2BE0C-4CF1-419D-8A8F-64FF22BF4EB0}" type="presParOf" srcId="{55C6A86E-B318-4304-89B0-3050E51044DE}" destId="{1B1C67F5-7398-4BF2-BEAE-1291C1042694}" srcOrd="1" destOrd="0" presId="urn:microsoft.com/office/officeart/2005/8/layout/gear1"/>
    <dgm:cxn modelId="{4CE674C9-FB31-4C03-96D3-9C146CDCA0B2}" type="presParOf" srcId="{55C6A86E-B318-4304-89B0-3050E51044DE}" destId="{84F1FE14-3C6F-4A46-99FC-CE7B179A9520}" srcOrd="2" destOrd="0" presId="urn:microsoft.com/office/officeart/2005/8/layout/gear1"/>
    <dgm:cxn modelId="{09A2F147-886E-4832-856F-A0D4CFED22B1}" type="presParOf" srcId="{55C6A86E-B318-4304-89B0-3050E51044DE}" destId="{41BADB2D-C493-4E12-849A-19C04E1281BC}" srcOrd="3" destOrd="0" presId="urn:microsoft.com/office/officeart/2005/8/layout/gear1"/>
    <dgm:cxn modelId="{4DE61681-E6B5-450B-A6DD-6503EBDBE63B}" type="presParOf" srcId="{55C6A86E-B318-4304-89B0-3050E51044DE}" destId="{BDA6D5BE-1A58-4F9C-8964-35B04F51D601}" srcOrd="4" destOrd="0" presId="urn:microsoft.com/office/officeart/2005/8/layout/gear1"/>
    <dgm:cxn modelId="{B1E22C23-C36A-4B21-9543-FFD1DDC18EBF}" type="presParOf" srcId="{55C6A86E-B318-4304-89B0-3050E51044DE}" destId="{354F346C-AFC8-4EEC-BA43-2881A2CA6AD4}" srcOrd="5" destOrd="0" presId="urn:microsoft.com/office/officeart/2005/8/layout/gear1"/>
    <dgm:cxn modelId="{A5B604A4-D7D2-4C81-90C7-3F913506ACF3}" type="presParOf" srcId="{55C6A86E-B318-4304-89B0-3050E51044DE}" destId="{35288155-EF9D-46D8-B15E-5CD41FBE0464}" srcOrd="6" destOrd="0" presId="urn:microsoft.com/office/officeart/2005/8/layout/gear1"/>
    <dgm:cxn modelId="{F3C41751-71A9-4793-9F35-8AEF9F59DD75}" type="presParOf" srcId="{55C6A86E-B318-4304-89B0-3050E51044DE}" destId="{D94B475D-7CCE-455E-8632-9D5D073D9729}" srcOrd="7" destOrd="0" presId="urn:microsoft.com/office/officeart/2005/8/layout/gear1"/>
    <dgm:cxn modelId="{95D672E1-0AD3-423A-BAEA-34E631858ADF}" type="presParOf" srcId="{55C6A86E-B318-4304-89B0-3050E51044DE}" destId="{D83D3575-2BEF-4901-80E1-E71BF42DDAA8}" srcOrd="8" destOrd="0" presId="urn:microsoft.com/office/officeart/2005/8/layout/gear1"/>
    <dgm:cxn modelId="{12DD5ADB-C353-4766-80B1-79D1F8AE2A78}" type="presParOf" srcId="{55C6A86E-B318-4304-89B0-3050E51044DE}" destId="{4A2D5750-CC14-418E-B032-E397BABE97F7}" srcOrd="9" destOrd="0" presId="urn:microsoft.com/office/officeart/2005/8/layout/gear1"/>
    <dgm:cxn modelId="{EEC0BE45-0FB0-403A-92F9-2F947FC137B6}" type="presParOf" srcId="{55C6A86E-B318-4304-89B0-3050E51044DE}" destId="{970E1449-4D67-4738-920E-15CE332B037E}" srcOrd="10" destOrd="0" presId="urn:microsoft.com/office/officeart/2005/8/layout/gear1"/>
    <dgm:cxn modelId="{70FB30AE-79A8-4920-85A6-F5DC6FFD7CC6}" type="presParOf" srcId="{55C6A86E-B318-4304-89B0-3050E51044DE}" destId="{12FDCE92-5F5A-451D-9AAF-6F519D39DFF0}" srcOrd="11" destOrd="0" presId="urn:microsoft.com/office/officeart/2005/8/layout/gear1"/>
    <dgm:cxn modelId="{A209BC8D-2275-4873-A620-F83E5C65C06F}" type="presParOf" srcId="{55C6A86E-B318-4304-89B0-3050E51044DE}" destId="{08476157-3796-4DBA-A1E5-D658D8442F84}" srcOrd="12"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EC7DE7-C916-41A9-A4DE-13DF0E444960}"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DFE64976-1900-44A5-A5CB-923397FB3DE3}">
      <dgm:prSet phldrT="[文本]" custT="1"/>
      <dgm:spPr/>
      <dgm:t>
        <a:bodyPr/>
        <a:lstStyle/>
        <a:p>
          <a:r>
            <a:rPr lang="zh-CN" altLang="en-US" sz="2800" dirty="0" smtClean="0"/>
            <a:t>即期外汇交易</a:t>
          </a:r>
          <a:endParaRPr lang="zh-CN" altLang="en-US" sz="2800" dirty="0"/>
        </a:p>
      </dgm:t>
    </dgm:pt>
    <dgm:pt modelId="{2C0A4551-993F-4A2B-B67E-85D784AD4125}" cxnId="{98A80CA5-E1F3-45AB-B4BE-FB6A2DC43677}" type="parTrans">
      <dgm:prSet/>
      <dgm:spPr/>
      <dgm:t>
        <a:bodyPr/>
        <a:lstStyle/>
        <a:p>
          <a:endParaRPr lang="zh-CN" altLang="en-US"/>
        </a:p>
      </dgm:t>
    </dgm:pt>
    <dgm:pt modelId="{58841FC7-FADE-4143-A8E3-F8987BD89955}" cxnId="{98A80CA5-E1F3-45AB-B4BE-FB6A2DC43677}" type="sibTrans">
      <dgm:prSet/>
      <dgm:spPr/>
      <dgm:t>
        <a:bodyPr/>
        <a:lstStyle/>
        <a:p>
          <a:endParaRPr lang="zh-CN" altLang="en-US" sz="2400"/>
        </a:p>
      </dgm:t>
    </dgm:pt>
    <dgm:pt modelId="{C4A65B81-3E21-4E74-BA34-02AFD7FF6C67}">
      <dgm:prSet phldrT="[文本]" custT="1"/>
      <dgm:spPr/>
      <dgm:t>
        <a:bodyPr/>
        <a:lstStyle/>
        <a:p>
          <a:r>
            <a:rPr lang="zh-CN" altLang="en-US" sz="2800" dirty="0" smtClean="0"/>
            <a:t>掉期外汇交易</a:t>
          </a:r>
          <a:endParaRPr lang="zh-CN" altLang="en-US" sz="2800" dirty="0"/>
        </a:p>
      </dgm:t>
    </dgm:pt>
    <dgm:pt modelId="{C22694E0-4EB0-4A82-9C30-80C7FF355203}" cxnId="{4BABF946-238D-419E-BCB4-CB1DED37927D}" type="parTrans">
      <dgm:prSet/>
      <dgm:spPr/>
      <dgm:t>
        <a:bodyPr/>
        <a:lstStyle/>
        <a:p>
          <a:endParaRPr lang="zh-CN" altLang="en-US"/>
        </a:p>
      </dgm:t>
    </dgm:pt>
    <dgm:pt modelId="{395D2D66-E2BC-4C63-AE81-3B8E3F9EEE3A}" cxnId="{4BABF946-238D-419E-BCB4-CB1DED37927D}" type="sibTrans">
      <dgm:prSet/>
      <dgm:spPr/>
      <dgm:t>
        <a:bodyPr/>
        <a:lstStyle/>
        <a:p>
          <a:endParaRPr lang="zh-CN" altLang="en-US" sz="2400"/>
        </a:p>
      </dgm:t>
    </dgm:pt>
    <dgm:pt modelId="{6D30CBF3-70D5-4CB2-80B4-405358AB1825}">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sz="2800" dirty="0" smtClean="0"/>
            <a:t>套利交易</a:t>
          </a:r>
        </a:p>
      </dgm:t>
    </dgm:pt>
    <dgm:pt modelId="{6A8EDC24-158A-4DD1-8C60-011C5DC7A874}" cxnId="{83320BDC-0958-46C0-A0BF-4F6ED1A0A804}" type="parTrans">
      <dgm:prSet/>
      <dgm:spPr/>
      <dgm:t>
        <a:bodyPr/>
        <a:lstStyle/>
        <a:p>
          <a:endParaRPr lang="zh-CN" altLang="en-US"/>
        </a:p>
      </dgm:t>
    </dgm:pt>
    <dgm:pt modelId="{CE3D01BC-565A-4F19-819C-EC54A8A430AD}" cxnId="{83320BDC-0958-46C0-A0BF-4F6ED1A0A804}" type="sibTrans">
      <dgm:prSet/>
      <dgm:spPr/>
      <dgm:t>
        <a:bodyPr/>
        <a:lstStyle/>
        <a:p>
          <a:endParaRPr lang="zh-CN" altLang="en-US" sz="2400"/>
        </a:p>
      </dgm:t>
    </dgm:pt>
    <dgm:pt modelId="{5ADD4C4A-C333-4B0D-90B2-B5CCD85261C2}">
      <dgm:prSet phldrT="[文本]" custT="1"/>
      <dgm:spPr/>
      <dgm:t>
        <a:bodyPr/>
        <a:lstStyle/>
        <a:p>
          <a:r>
            <a:rPr lang="zh-CN" altLang="en-US" sz="2800" dirty="0" smtClean="0"/>
            <a:t>套汇交易</a:t>
          </a:r>
          <a:endParaRPr lang="zh-CN" altLang="en-US" sz="2800" dirty="0"/>
        </a:p>
      </dgm:t>
    </dgm:pt>
    <dgm:pt modelId="{27639B9E-8CF7-4313-AA4D-27DB62511BDA}" cxnId="{CC5605D8-711C-4667-ABB7-17DFE8AF9BF5}" type="parTrans">
      <dgm:prSet/>
      <dgm:spPr/>
      <dgm:t>
        <a:bodyPr/>
        <a:lstStyle/>
        <a:p>
          <a:endParaRPr lang="zh-CN" altLang="en-US"/>
        </a:p>
      </dgm:t>
    </dgm:pt>
    <dgm:pt modelId="{7E382F33-6683-4F95-BEF5-91B78FED6E2C}" cxnId="{CC5605D8-711C-4667-ABB7-17DFE8AF9BF5}" type="sibTrans">
      <dgm:prSet/>
      <dgm:spPr/>
      <dgm:t>
        <a:bodyPr/>
        <a:lstStyle/>
        <a:p>
          <a:endParaRPr lang="zh-CN" altLang="en-US" sz="2400"/>
        </a:p>
      </dgm:t>
    </dgm:pt>
    <dgm:pt modelId="{0ABAA48C-9D1E-4708-A31F-D875E76985E0}">
      <dgm:prSet phldrT="[文本]" custT="1"/>
      <dgm:spPr/>
      <dgm:t>
        <a:bodyPr/>
        <a:lstStyle/>
        <a:p>
          <a:r>
            <a:rPr lang="zh-CN" altLang="en-US" sz="2800" dirty="0" smtClean="0"/>
            <a:t>远期外汇交易</a:t>
          </a:r>
          <a:endParaRPr lang="zh-CN" altLang="en-US" sz="2800" dirty="0"/>
        </a:p>
      </dgm:t>
    </dgm:pt>
    <dgm:pt modelId="{338739C7-5602-4DBF-87C3-DA09C637C9E9}" cxnId="{CDCD870F-368F-4E6C-B79B-BBAB1BC1C3BC}" type="parTrans">
      <dgm:prSet/>
      <dgm:spPr/>
      <dgm:t>
        <a:bodyPr/>
        <a:lstStyle/>
        <a:p>
          <a:endParaRPr lang="zh-CN" altLang="en-US"/>
        </a:p>
      </dgm:t>
    </dgm:pt>
    <dgm:pt modelId="{87156CF1-8BE7-4BB1-B414-A6FA1E65F6BF}" cxnId="{CDCD870F-368F-4E6C-B79B-BBAB1BC1C3BC}" type="sibTrans">
      <dgm:prSet/>
      <dgm:spPr/>
      <dgm:t>
        <a:bodyPr/>
        <a:lstStyle/>
        <a:p>
          <a:endParaRPr lang="zh-CN" altLang="en-US" sz="2400"/>
        </a:p>
      </dgm:t>
    </dgm:pt>
    <dgm:pt modelId="{DE3853E0-C43F-4DCF-A0E8-28E4228A83DD}" type="pres">
      <dgm:prSet presAssocID="{9BEC7DE7-C916-41A9-A4DE-13DF0E444960}" presName="cycle" presStyleCnt="0">
        <dgm:presLayoutVars>
          <dgm:dir/>
          <dgm:resizeHandles val="exact"/>
        </dgm:presLayoutVars>
      </dgm:prSet>
      <dgm:spPr/>
    </dgm:pt>
    <dgm:pt modelId="{B956B0B9-C91A-42CE-B1B2-10ACBA22070B}" type="pres">
      <dgm:prSet presAssocID="{DFE64976-1900-44A5-A5CB-923397FB3DE3}" presName="node" presStyleLbl="node1" presStyleIdx="0" presStyleCnt="5">
        <dgm:presLayoutVars>
          <dgm:bulletEnabled val="1"/>
        </dgm:presLayoutVars>
      </dgm:prSet>
      <dgm:spPr/>
      <dgm:t>
        <a:bodyPr/>
        <a:lstStyle/>
        <a:p>
          <a:endParaRPr lang="zh-CN" altLang="en-US"/>
        </a:p>
      </dgm:t>
    </dgm:pt>
    <dgm:pt modelId="{3EB10439-DC55-4B89-9CED-AEB6D5440F61}" type="pres">
      <dgm:prSet presAssocID="{DFE64976-1900-44A5-A5CB-923397FB3DE3}" presName="spNode" presStyleCnt="0"/>
      <dgm:spPr/>
    </dgm:pt>
    <dgm:pt modelId="{256A6928-ABD8-44E6-A7CB-743178DCAD34}" type="pres">
      <dgm:prSet presAssocID="{58841FC7-FADE-4143-A8E3-F8987BD89955}" presName="sibTrans" presStyleLbl="sibTrans1D1" presStyleIdx="0" presStyleCnt="5"/>
      <dgm:spPr/>
    </dgm:pt>
    <dgm:pt modelId="{DEAF8DD4-0D85-43CE-99FE-949E454700EC}" type="pres">
      <dgm:prSet presAssocID="{C4A65B81-3E21-4E74-BA34-02AFD7FF6C67}" presName="node" presStyleLbl="node1" presStyleIdx="1" presStyleCnt="5">
        <dgm:presLayoutVars>
          <dgm:bulletEnabled val="1"/>
        </dgm:presLayoutVars>
      </dgm:prSet>
      <dgm:spPr/>
      <dgm:t>
        <a:bodyPr/>
        <a:lstStyle/>
        <a:p>
          <a:endParaRPr lang="zh-CN" altLang="en-US"/>
        </a:p>
      </dgm:t>
    </dgm:pt>
    <dgm:pt modelId="{0F6E1D47-4F2E-457F-98C5-9EEE7A547EF4}" type="pres">
      <dgm:prSet presAssocID="{C4A65B81-3E21-4E74-BA34-02AFD7FF6C67}" presName="spNode" presStyleCnt="0"/>
      <dgm:spPr/>
    </dgm:pt>
    <dgm:pt modelId="{F8AF36A4-42CA-45B3-89A0-06B6886826CB}" type="pres">
      <dgm:prSet presAssocID="{395D2D66-E2BC-4C63-AE81-3B8E3F9EEE3A}" presName="sibTrans" presStyleLbl="sibTrans1D1" presStyleIdx="1" presStyleCnt="5"/>
      <dgm:spPr/>
    </dgm:pt>
    <dgm:pt modelId="{A8E28CDC-2F88-49C2-9651-90B094CFE52B}" type="pres">
      <dgm:prSet presAssocID="{6D30CBF3-70D5-4CB2-80B4-405358AB1825}" presName="node" presStyleLbl="node1" presStyleIdx="2" presStyleCnt="5" custScaleX="124042">
        <dgm:presLayoutVars>
          <dgm:bulletEnabled val="1"/>
        </dgm:presLayoutVars>
      </dgm:prSet>
      <dgm:spPr/>
      <dgm:t>
        <a:bodyPr/>
        <a:lstStyle/>
        <a:p>
          <a:endParaRPr lang="zh-CN" altLang="en-US"/>
        </a:p>
      </dgm:t>
    </dgm:pt>
    <dgm:pt modelId="{8D5C47E8-BE3D-498F-A357-E5C1BB1A3E89}" type="pres">
      <dgm:prSet presAssocID="{6D30CBF3-70D5-4CB2-80B4-405358AB1825}" presName="spNode" presStyleCnt="0"/>
      <dgm:spPr/>
    </dgm:pt>
    <dgm:pt modelId="{08D0CB95-1E5C-41F8-AC5B-DE559F208DDB}" type="pres">
      <dgm:prSet presAssocID="{CE3D01BC-565A-4F19-819C-EC54A8A430AD}" presName="sibTrans" presStyleLbl="sibTrans1D1" presStyleIdx="2" presStyleCnt="5"/>
      <dgm:spPr/>
    </dgm:pt>
    <dgm:pt modelId="{E660B985-1B4B-4787-9259-977901F61304}" type="pres">
      <dgm:prSet presAssocID="{5ADD4C4A-C333-4B0D-90B2-B5CCD85261C2}" presName="node" presStyleLbl="node1" presStyleIdx="3" presStyleCnt="5" custScaleX="121963">
        <dgm:presLayoutVars>
          <dgm:bulletEnabled val="1"/>
        </dgm:presLayoutVars>
      </dgm:prSet>
      <dgm:spPr/>
      <dgm:t>
        <a:bodyPr/>
        <a:lstStyle/>
        <a:p>
          <a:endParaRPr lang="zh-CN" altLang="en-US"/>
        </a:p>
      </dgm:t>
    </dgm:pt>
    <dgm:pt modelId="{71EE0726-C6E1-4BDD-98D6-CAEDBF08FB11}" type="pres">
      <dgm:prSet presAssocID="{5ADD4C4A-C333-4B0D-90B2-B5CCD85261C2}" presName="spNode" presStyleCnt="0"/>
      <dgm:spPr/>
    </dgm:pt>
    <dgm:pt modelId="{EF2FC85E-6E5F-48CC-B3E9-B54668D07105}" type="pres">
      <dgm:prSet presAssocID="{7E382F33-6683-4F95-BEF5-91B78FED6E2C}" presName="sibTrans" presStyleLbl="sibTrans1D1" presStyleIdx="3" presStyleCnt="5"/>
      <dgm:spPr/>
    </dgm:pt>
    <dgm:pt modelId="{6CC84504-E205-4155-9B3C-9BBADDCCDD57}" type="pres">
      <dgm:prSet presAssocID="{0ABAA48C-9D1E-4708-A31F-D875E76985E0}" presName="node" presStyleLbl="node1" presStyleIdx="4" presStyleCnt="5">
        <dgm:presLayoutVars>
          <dgm:bulletEnabled val="1"/>
        </dgm:presLayoutVars>
      </dgm:prSet>
      <dgm:spPr/>
      <dgm:t>
        <a:bodyPr/>
        <a:lstStyle/>
        <a:p>
          <a:endParaRPr lang="zh-CN" altLang="en-US"/>
        </a:p>
      </dgm:t>
    </dgm:pt>
    <dgm:pt modelId="{BA5ED77C-460D-486F-B0AA-B6179E29DB86}" type="pres">
      <dgm:prSet presAssocID="{0ABAA48C-9D1E-4708-A31F-D875E76985E0}" presName="spNode" presStyleCnt="0"/>
      <dgm:spPr/>
    </dgm:pt>
    <dgm:pt modelId="{2A1914B3-3340-4BC1-8ECC-A16E1560D17E}" type="pres">
      <dgm:prSet presAssocID="{87156CF1-8BE7-4BB1-B414-A6FA1E65F6BF}" presName="sibTrans" presStyleLbl="sibTrans1D1" presStyleIdx="4" presStyleCnt="5"/>
      <dgm:spPr/>
    </dgm:pt>
  </dgm:ptLst>
  <dgm:cxnLst>
    <dgm:cxn modelId="{CDCD870F-368F-4E6C-B79B-BBAB1BC1C3BC}" srcId="{9BEC7DE7-C916-41A9-A4DE-13DF0E444960}" destId="{0ABAA48C-9D1E-4708-A31F-D875E76985E0}" srcOrd="4" destOrd="0" parTransId="{338739C7-5602-4DBF-87C3-DA09C637C9E9}" sibTransId="{87156CF1-8BE7-4BB1-B414-A6FA1E65F6BF}"/>
    <dgm:cxn modelId="{4BABF946-238D-419E-BCB4-CB1DED37927D}" srcId="{9BEC7DE7-C916-41A9-A4DE-13DF0E444960}" destId="{C4A65B81-3E21-4E74-BA34-02AFD7FF6C67}" srcOrd="1" destOrd="0" parTransId="{C22694E0-4EB0-4A82-9C30-80C7FF355203}" sibTransId="{395D2D66-E2BC-4C63-AE81-3B8E3F9EEE3A}"/>
    <dgm:cxn modelId="{946239B3-5EBD-4D46-BCC2-FBE85D17F53C}" type="presOf" srcId="{5ADD4C4A-C333-4B0D-90B2-B5CCD85261C2}" destId="{E660B985-1B4B-4787-9259-977901F61304}" srcOrd="0" destOrd="0" presId="urn:microsoft.com/office/officeart/2005/8/layout/cycle6"/>
    <dgm:cxn modelId="{BB09B7F6-4FB2-45FD-AC37-D70B296459EB}" type="presOf" srcId="{C4A65B81-3E21-4E74-BA34-02AFD7FF6C67}" destId="{DEAF8DD4-0D85-43CE-99FE-949E454700EC}" srcOrd="0" destOrd="0" presId="urn:microsoft.com/office/officeart/2005/8/layout/cycle6"/>
    <dgm:cxn modelId="{7C570EB2-D7BE-490A-A9B0-8467C36141AC}" type="presOf" srcId="{87156CF1-8BE7-4BB1-B414-A6FA1E65F6BF}" destId="{2A1914B3-3340-4BC1-8ECC-A16E1560D17E}" srcOrd="0" destOrd="0" presId="urn:microsoft.com/office/officeart/2005/8/layout/cycle6"/>
    <dgm:cxn modelId="{63324F00-FA9A-4A9A-88D1-A44B534E5C95}" type="presOf" srcId="{CE3D01BC-565A-4F19-819C-EC54A8A430AD}" destId="{08D0CB95-1E5C-41F8-AC5B-DE559F208DDB}" srcOrd="0" destOrd="0" presId="urn:microsoft.com/office/officeart/2005/8/layout/cycle6"/>
    <dgm:cxn modelId="{98A80CA5-E1F3-45AB-B4BE-FB6A2DC43677}" srcId="{9BEC7DE7-C916-41A9-A4DE-13DF0E444960}" destId="{DFE64976-1900-44A5-A5CB-923397FB3DE3}" srcOrd="0" destOrd="0" parTransId="{2C0A4551-993F-4A2B-B67E-85D784AD4125}" sibTransId="{58841FC7-FADE-4143-A8E3-F8987BD89955}"/>
    <dgm:cxn modelId="{03D9880F-5C67-4E25-BB09-3714BDEC5214}" type="presOf" srcId="{6D30CBF3-70D5-4CB2-80B4-405358AB1825}" destId="{A8E28CDC-2F88-49C2-9651-90B094CFE52B}" srcOrd="0" destOrd="0" presId="urn:microsoft.com/office/officeart/2005/8/layout/cycle6"/>
    <dgm:cxn modelId="{87C75E75-A9B3-40B9-A9DE-D4B8C0092DB3}" type="presOf" srcId="{0ABAA48C-9D1E-4708-A31F-D875E76985E0}" destId="{6CC84504-E205-4155-9B3C-9BBADDCCDD57}" srcOrd="0" destOrd="0" presId="urn:microsoft.com/office/officeart/2005/8/layout/cycle6"/>
    <dgm:cxn modelId="{CC5605D8-711C-4667-ABB7-17DFE8AF9BF5}" srcId="{9BEC7DE7-C916-41A9-A4DE-13DF0E444960}" destId="{5ADD4C4A-C333-4B0D-90B2-B5CCD85261C2}" srcOrd="3" destOrd="0" parTransId="{27639B9E-8CF7-4313-AA4D-27DB62511BDA}" sibTransId="{7E382F33-6683-4F95-BEF5-91B78FED6E2C}"/>
    <dgm:cxn modelId="{83320BDC-0958-46C0-A0BF-4F6ED1A0A804}" srcId="{9BEC7DE7-C916-41A9-A4DE-13DF0E444960}" destId="{6D30CBF3-70D5-4CB2-80B4-405358AB1825}" srcOrd="2" destOrd="0" parTransId="{6A8EDC24-158A-4DD1-8C60-011C5DC7A874}" sibTransId="{CE3D01BC-565A-4F19-819C-EC54A8A430AD}"/>
    <dgm:cxn modelId="{CEF7B2ED-364A-4CEC-8955-D4655CFB4E77}" type="presOf" srcId="{9BEC7DE7-C916-41A9-A4DE-13DF0E444960}" destId="{DE3853E0-C43F-4DCF-A0E8-28E4228A83DD}" srcOrd="0" destOrd="0" presId="urn:microsoft.com/office/officeart/2005/8/layout/cycle6"/>
    <dgm:cxn modelId="{0FC4E27F-E722-46BF-A775-83B731A0BBA4}" type="presOf" srcId="{7E382F33-6683-4F95-BEF5-91B78FED6E2C}" destId="{EF2FC85E-6E5F-48CC-B3E9-B54668D07105}" srcOrd="0" destOrd="0" presId="urn:microsoft.com/office/officeart/2005/8/layout/cycle6"/>
    <dgm:cxn modelId="{1BC23567-FA05-4A2F-9E0D-B8DAE3F74E19}" type="presOf" srcId="{DFE64976-1900-44A5-A5CB-923397FB3DE3}" destId="{B956B0B9-C91A-42CE-B1B2-10ACBA22070B}" srcOrd="0" destOrd="0" presId="urn:microsoft.com/office/officeart/2005/8/layout/cycle6"/>
    <dgm:cxn modelId="{66E695C1-29D3-4104-B9A4-A0C0261B36C8}" type="presOf" srcId="{58841FC7-FADE-4143-A8E3-F8987BD89955}" destId="{256A6928-ABD8-44E6-A7CB-743178DCAD34}" srcOrd="0" destOrd="0" presId="urn:microsoft.com/office/officeart/2005/8/layout/cycle6"/>
    <dgm:cxn modelId="{AE5FEF1B-418F-4C9F-B337-1B8C2A44B0B6}" type="presOf" srcId="{395D2D66-E2BC-4C63-AE81-3B8E3F9EEE3A}" destId="{F8AF36A4-42CA-45B3-89A0-06B6886826CB}" srcOrd="0" destOrd="0" presId="urn:microsoft.com/office/officeart/2005/8/layout/cycle6"/>
    <dgm:cxn modelId="{5C634C72-C7DC-449E-BCA5-54DB057AEFCA}" type="presParOf" srcId="{DE3853E0-C43F-4DCF-A0E8-28E4228A83DD}" destId="{B956B0B9-C91A-42CE-B1B2-10ACBA22070B}" srcOrd="0" destOrd="0" presId="urn:microsoft.com/office/officeart/2005/8/layout/cycle6"/>
    <dgm:cxn modelId="{D92BE878-8E32-487A-91F4-25739286D150}" type="presParOf" srcId="{DE3853E0-C43F-4DCF-A0E8-28E4228A83DD}" destId="{3EB10439-DC55-4B89-9CED-AEB6D5440F61}" srcOrd="1" destOrd="0" presId="urn:microsoft.com/office/officeart/2005/8/layout/cycle6"/>
    <dgm:cxn modelId="{E8FF963B-0394-4FF7-A403-59959F8A80F8}" type="presParOf" srcId="{DE3853E0-C43F-4DCF-A0E8-28E4228A83DD}" destId="{256A6928-ABD8-44E6-A7CB-743178DCAD34}" srcOrd="2" destOrd="0" presId="urn:microsoft.com/office/officeart/2005/8/layout/cycle6"/>
    <dgm:cxn modelId="{C158ADAC-021E-4886-A985-3870E2429042}" type="presParOf" srcId="{DE3853E0-C43F-4DCF-A0E8-28E4228A83DD}" destId="{DEAF8DD4-0D85-43CE-99FE-949E454700EC}" srcOrd="3" destOrd="0" presId="urn:microsoft.com/office/officeart/2005/8/layout/cycle6"/>
    <dgm:cxn modelId="{DCDB8325-D6E7-4592-8655-C165DBF614F4}" type="presParOf" srcId="{DE3853E0-C43F-4DCF-A0E8-28E4228A83DD}" destId="{0F6E1D47-4F2E-457F-98C5-9EEE7A547EF4}" srcOrd="4" destOrd="0" presId="urn:microsoft.com/office/officeart/2005/8/layout/cycle6"/>
    <dgm:cxn modelId="{82164744-CA06-471E-8A3A-352AB9EE56E2}" type="presParOf" srcId="{DE3853E0-C43F-4DCF-A0E8-28E4228A83DD}" destId="{F8AF36A4-42CA-45B3-89A0-06B6886826CB}" srcOrd="5" destOrd="0" presId="urn:microsoft.com/office/officeart/2005/8/layout/cycle6"/>
    <dgm:cxn modelId="{12EA7D78-CE78-417E-8EBC-352F0812E3D8}" type="presParOf" srcId="{DE3853E0-C43F-4DCF-A0E8-28E4228A83DD}" destId="{A8E28CDC-2F88-49C2-9651-90B094CFE52B}" srcOrd="6" destOrd="0" presId="urn:microsoft.com/office/officeart/2005/8/layout/cycle6"/>
    <dgm:cxn modelId="{41D9255D-2B57-428A-853E-9103D6311F03}" type="presParOf" srcId="{DE3853E0-C43F-4DCF-A0E8-28E4228A83DD}" destId="{8D5C47E8-BE3D-498F-A357-E5C1BB1A3E89}" srcOrd="7" destOrd="0" presId="urn:microsoft.com/office/officeart/2005/8/layout/cycle6"/>
    <dgm:cxn modelId="{E340EAF7-E22F-40E1-898D-B76D86555DD3}" type="presParOf" srcId="{DE3853E0-C43F-4DCF-A0E8-28E4228A83DD}" destId="{08D0CB95-1E5C-41F8-AC5B-DE559F208DDB}" srcOrd="8" destOrd="0" presId="urn:microsoft.com/office/officeart/2005/8/layout/cycle6"/>
    <dgm:cxn modelId="{8BF071BF-FA28-422A-B3BD-8811A37F6D93}" type="presParOf" srcId="{DE3853E0-C43F-4DCF-A0E8-28E4228A83DD}" destId="{E660B985-1B4B-4787-9259-977901F61304}" srcOrd="9" destOrd="0" presId="urn:microsoft.com/office/officeart/2005/8/layout/cycle6"/>
    <dgm:cxn modelId="{E03A87ED-1486-4E7B-BBE5-9E3CE45099CB}" type="presParOf" srcId="{DE3853E0-C43F-4DCF-A0E8-28E4228A83DD}" destId="{71EE0726-C6E1-4BDD-98D6-CAEDBF08FB11}" srcOrd="10" destOrd="0" presId="urn:microsoft.com/office/officeart/2005/8/layout/cycle6"/>
    <dgm:cxn modelId="{C22416FA-790D-490E-A529-41F4C61E5A0D}" type="presParOf" srcId="{DE3853E0-C43F-4DCF-A0E8-28E4228A83DD}" destId="{EF2FC85E-6E5F-48CC-B3E9-B54668D07105}" srcOrd="11" destOrd="0" presId="urn:microsoft.com/office/officeart/2005/8/layout/cycle6"/>
    <dgm:cxn modelId="{76FAF038-06F1-4419-BDCD-FB1DDCF88B29}" type="presParOf" srcId="{DE3853E0-C43F-4DCF-A0E8-28E4228A83DD}" destId="{6CC84504-E205-4155-9B3C-9BBADDCCDD57}" srcOrd="12" destOrd="0" presId="urn:microsoft.com/office/officeart/2005/8/layout/cycle6"/>
    <dgm:cxn modelId="{A69C09C8-E18B-48BA-8C6F-5F3F4A30F1CF}" type="presParOf" srcId="{DE3853E0-C43F-4DCF-A0E8-28E4228A83DD}" destId="{BA5ED77C-460D-486F-B0AA-B6179E29DB86}" srcOrd="13" destOrd="0" presId="urn:microsoft.com/office/officeart/2005/8/layout/cycle6"/>
    <dgm:cxn modelId="{6206CC2E-E837-4288-9442-C4DD4CE0040B}" type="presParOf" srcId="{DE3853E0-C43F-4DCF-A0E8-28E4228A83DD}" destId="{2A1914B3-3340-4BC1-8ECC-A16E1560D17E}" srcOrd="14" destOrd="0" presId="urn:microsoft.com/office/officeart/2005/8/layout/cycle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E0ECFE4-DA3D-4FEE-8B40-0E490F14C1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028CECBC-160B-4518-A865-E3A8CCB9D4A6}">
      <dgm:prSet phldrT="[文本]"/>
      <dgm:spPr/>
      <dgm:t>
        <a:bodyPr/>
        <a:lstStyle/>
        <a:p>
          <a:r>
            <a:rPr lang="zh-CN" altLang="en-US" dirty="0" smtClean="0"/>
            <a:t>两种情形</a:t>
          </a:r>
          <a:endParaRPr lang="zh-CN" altLang="en-US" dirty="0"/>
        </a:p>
      </dgm:t>
    </dgm:pt>
    <dgm:pt modelId="{0A00E081-B162-4BD0-B896-E1CCC6B1D6D5}" cxnId="{2E672D29-DD80-4D73-98CD-E09441D5A875}" type="parTrans">
      <dgm:prSet/>
      <dgm:spPr/>
      <dgm:t>
        <a:bodyPr/>
        <a:lstStyle/>
        <a:p>
          <a:endParaRPr lang="zh-CN" altLang="en-US"/>
        </a:p>
      </dgm:t>
    </dgm:pt>
    <dgm:pt modelId="{405B0729-1569-4507-A663-27A13E347572}" cxnId="{2E672D29-DD80-4D73-98CD-E09441D5A875}" type="sibTrans">
      <dgm:prSet/>
      <dgm:spPr/>
      <dgm:t>
        <a:bodyPr/>
        <a:lstStyle/>
        <a:p>
          <a:endParaRPr lang="zh-CN" altLang="en-US"/>
        </a:p>
      </dgm:t>
    </dgm:pt>
    <dgm:pt modelId="{23B3FCD7-1D74-45DC-8DAC-7D603493EB42}">
      <dgm:prSet phldrT="[文本]"/>
      <dgm:spPr/>
      <dgm:t>
        <a:bodyPr/>
        <a:lstStyle/>
        <a:p>
          <a:r>
            <a:rPr lang="zh-CN" altLang="en-US" dirty="0" smtClean="0"/>
            <a:t>货币兑换</a:t>
          </a:r>
          <a:endParaRPr lang="zh-CN" altLang="en-US" dirty="0"/>
        </a:p>
      </dgm:t>
    </dgm:pt>
    <dgm:pt modelId="{C21441B1-488B-4451-B555-1F1A8A7631C3}" cxnId="{5F5DCDD1-EC3A-4160-BF71-12BC56CF8C9E}" type="parTrans">
      <dgm:prSet/>
      <dgm:spPr/>
      <dgm:t>
        <a:bodyPr/>
        <a:lstStyle/>
        <a:p>
          <a:endParaRPr lang="zh-CN" altLang="en-US"/>
        </a:p>
      </dgm:t>
    </dgm:pt>
    <dgm:pt modelId="{A8B63D19-9118-4796-87B1-E63AE4B0D91E}" cxnId="{5F5DCDD1-EC3A-4160-BF71-12BC56CF8C9E}" type="sibTrans">
      <dgm:prSet/>
      <dgm:spPr/>
      <dgm:t>
        <a:bodyPr/>
        <a:lstStyle/>
        <a:p>
          <a:endParaRPr lang="zh-CN" altLang="en-US"/>
        </a:p>
      </dgm:t>
    </dgm:pt>
    <dgm:pt modelId="{805086C8-07B2-4CE6-9954-C007AA38CC99}">
      <dgm:prSet phldrT="[文本]"/>
      <dgm:spPr/>
      <dgm:t>
        <a:bodyPr/>
        <a:lstStyle/>
        <a:p>
          <a:r>
            <a:rPr lang="zh-CN" altLang="en-US" dirty="0" smtClean="0"/>
            <a:t>套算汇率</a:t>
          </a:r>
          <a:endParaRPr lang="zh-CN" altLang="en-US" dirty="0"/>
        </a:p>
      </dgm:t>
    </dgm:pt>
    <dgm:pt modelId="{F6E320EF-049E-4E69-8259-6B5A4B2960BD}" cxnId="{1C1F6C26-838F-4509-AA25-6065FB233811}" type="parTrans">
      <dgm:prSet/>
      <dgm:spPr/>
      <dgm:t>
        <a:bodyPr/>
        <a:lstStyle/>
        <a:p>
          <a:endParaRPr lang="zh-CN" altLang="en-US"/>
        </a:p>
      </dgm:t>
    </dgm:pt>
    <dgm:pt modelId="{7057C49E-3A68-4A8B-97A6-8AD58B1EC36E}" cxnId="{1C1F6C26-838F-4509-AA25-6065FB233811}" type="sibTrans">
      <dgm:prSet/>
      <dgm:spPr/>
      <dgm:t>
        <a:bodyPr/>
        <a:lstStyle/>
        <a:p>
          <a:endParaRPr lang="zh-CN" altLang="en-US"/>
        </a:p>
      </dgm:t>
    </dgm:pt>
    <dgm:pt modelId="{B1ED5500-F0B9-4C51-AA0D-3604F954268B}" type="pres">
      <dgm:prSet presAssocID="{FE0ECFE4-DA3D-4FEE-8B40-0E490F14C1C1}" presName="list" presStyleCnt="0">
        <dgm:presLayoutVars>
          <dgm:dir/>
          <dgm:animLvl val="lvl"/>
        </dgm:presLayoutVars>
      </dgm:prSet>
      <dgm:spPr/>
    </dgm:pt>
    <dgm:pt modelId="{256D7A1B-9FF7-45F4-B14B-AFEEB7843EB8}" type="pres">
      <dgm:prSet presAssocID="{028CECBC-160B-4518-A865-E3A8CCB9D4A6}" presName="posSpace" presStyleCnt="0"/>
      <dgm:spPr/>
    </dgm:pt>
    <dgm:pt modelId="{AF27B127-EE4A-4F73-ACBB-0CE4679745E4}" type="pres">
      <dgm:prSet presAssocID="{028CECBC-160B-4518-A865-E3A8CCB9D4A6}" presName="vertFlow" presStyleCnt="0"/>
      <dgm:spPr/>
    </dgm:pt>
    <dgm:pt modelId="{0D09990D-7A16-4992-AFF4-106D9ABCA70F}" type="pres">
      <dgm:prSet presAssocID="{028CECBC-160B-4518-A865-E3A8CCB9D4A6}" presName="topSpace" presStyleCnt="0"/>
      <dgm:spPr/>
    </dgm:pt>
    <dgm:pt modelId="{3D3011F6-B9D4-4DEC-9488-8B70A75D2229}" type="pres">
      <dgm:prSet presAssocID="{028CECBC-160B-4518-A865-E3A8CCB9D4A6}" presName="firstComp" presStyleCnt="0"/>
      <dgm:spPr/>
    </dgm:pt>
    <dgm:pt modelId="{0E4612F8-3086-4358-B49B-C2693B0D35A5}" type="pres">
      <dgm:prSet presAssocID="{028CECBC-160B-4518-A865-E3A8CCB9D4A6}" presName="firstChild" presStyleLbl="bgAccFollowNode1" presStyleIdx="0" presStyleCnt="2"/>
      <dgm:spPr/>
    </dgm:pt>
    <dgm:pt modelId="{FEAAEB1C-FB7D-4268-AC58-114731D43E97}" type="pres">
      <dgm:prSet presAssocID="{028CECBC-160B-4518-A865-E3A8CCB9D4A6}" presName="firstChildTx" presStyleLbl="bgAccFollowNode1" presStyleIdx="0" presStyleCnt="2">
        <dgm:presLayoutVars>
          <dgm:bulletEnabled val="1"/>
        </dgm:presLayoutVars>
      </dgm:prSet>
      <dgm:spPr/>
    </dgm:pt>
    <dgm:pt modelId="{03B769B7-7F33-4E95-B0D6-409DF8BA7156}" type="pres">
      <dgm:prSet presAssocID="{805086C8-07B2-4CE6-9954-C007AA38CC99}" presName="comp" presStyleCnt="0"/>
      <dgm:spPr/>
    </dgm:pt>
    <dgm:pt modelId="{9FD7AECC-503E-4DBB-9558-423922179AAA}" type="pres">
      <dgm:prSet presAssocID="{805086C8-07B2-4CE6-9954-C007AA38CC99}" presName="child" presStyleLbl="bgAccFollowNode1" presStyleIdx="1" presStyleCnt="2"/>
      <dgm:spPr/>
    </dgm:pt>
    <dgm:pt modelId="{31F86BD7-1070-40AF-8DE8-3787517F5793}" type="pres">
      <dgm:prSet presAssocID="{805086C8-07B2-4CE6-9954-C007AA38CC99}" presName="childTx" presStyleLbl="bgAccFollowNode1" presStyleIdx="1" presStyleCnt="2">
        <dgm:presLayoutVars>
          <dgm:bulletEnabled val="1"/>
        </dgm:presLayoutVars>
      </dgm:prSet>
      <dgm:spPr/>
    </dgm:pt>
    <dgm:pt modelId="{46F78A6B-4A5F-4042-BCB0-4F64BBD4C41C}" type="pres">
      <dgm:prSet presAssocID="{028CECBC-160B-4518-A865-E3A8CCB9D4A6}" presName="negSpace" presStyleCnt="0"/>
      <dgm:spPr/>
    </dgm:pt>
    <dgm:pt modelId="{39F69382-2143-4C98-8AB8-FA007E2C45A9}" type="pres">
      <dgm:prSet presAssocID="{028CECBC-160B-4518-A865-E3A8CCB9D4A6}" presName="circle" presStyleLbl="node1" presStyleIdx="0" presStyleCnt="1"/>
      <dgm:spPr/>
      <dgm:t>
        <a:bodyPr/>
        <a:lstStyle/>
        <a:p>
          <a:endParaRPr lang="zh-CN" altLang="en-US"/>
        </a:p>
      </dgm:t>
    </dgm:pt>
  </dgm:ptLst>
  <dgm:cxnLst>
    <dgm:cxn modelId="{1EC8F304-2C98-4F6B-AE6C-5D8ABEEAD5B0}" type="presOf" srcId="{23B3FCD7-1D74-45DC-8DAC-7D603493EB42}" destId="{FEAAEB1C-FB7D-4268-AC58-114731D43E97}" srcOrd="1" destOrd="0" presId="urn:microsoft.com/office/officeart/2005/8/layout/hList9"/>
    <dgm:cxn modelId="{F2FA5D3A-4326-4D17-A5D1-18FABD783F43}" type="presOf" srcId="{23B3FCD7-1D74-45DC-8DAC-7D603493EB42}" destId="{0E4612F8-3086-4358-B49B-C2693B0D35A5}" srcOrd="0" destOrd="0" presId="urn:microsoft.com/office/officeart/2005/8/layout/hList9"/>
    <dgm:cxn modelId="{5F5DCDD1-EC3A-4160-BF71-12BC56CF8C9E}" srcId="{028CECBC-160B-4518-A865-E3A8CCB9D4A6}" destId="{23B3FCD7-1D74-45DC-8DAC-7D603493EB42}" srcOrd="0" destOrd="0" parTransId="{C21441B1-488B-4451-B555-1F1A8A7631C3}" sibTransId="{A8B63D19-9118-4796-87B1-E63AE4B0D91E}"/>
    <dgm:cxn modelId="{1C1F6C26-838F-4509-AA25-6065FB233811}" srcId="{028CECBC-160B-4518-A865-E3A8CCB9D4A6}" destId="{805086C8-07B2-4CE6-9954-C007AA38CC99}" srcOrd="1" destOrd="0" parTransId="{F6E320EF-049E-4E69-8259-6B5A4B2960BD}" sibTransId="{7057C49E-3A68-4A8B-97A6-8AD58B1EC36E}"/>
    <dgm:cxn modelId="{CA24A0BE-30C5-4A8E-99CF-42B795B241CB}" type="presOf" srcId="{805086C8-07B2-4CE6-9954-C007AA38CC99}" destId="{9FD7AECC-503E-4DBB-9558-423922179AAA}" srcOrd="0" destOrd="0" presId="urn:microsoft.com/office/officeart/2005/8/layout/hList9"/>
    <dgm:cxn modelId="{BC1AD3FA-0020-4705-8F2E-ABF068E877B8}" type="presOf" srcId="{805086C8-07B2-4CE6-9954-C007AA38CC99}" destId="{31F86BD7-1070-40AF-8DE8-3787517F5793}" srcOrd="1" destOrd="0" presId="urn:microsoft.com/office/officeart/2005/8/layout/hList9"/>
    <dgm:cxn modelId="{7E77DCB0-1083-4A38-A532-F7F063EE211D}" type="presOf" srcId="{028CECBC-160B-4518-A865-E3A8CCB9D4A6}" destId="{39F69382-2143-4C98-8AB8-FA007E2C45A9}" srcOrd="0" destOrd="0" presId="urn:microsoft.com/office/officeart/2005/8/layout/hList9"/>
    <dgm:cxn modelId="{2E672D29-DD80-4D73-98CD-E09441D5A875}" srcId="{FE0ECFE4-DA3D-4FEE-8B40-0E490F14C1C1}" destId="{028CECBC-160B-4518-A865-E3A8CCB9D4A6}" srcOrd="0" destOrd="0" parTransId="{0A00E081-B162-4BD0-B896-E1CCC6B1D6D5}" sibTransId="{405B0729-1569-4507-A663-27A13E347572}"/>
    <dgm:cxn modelId="{E4D04B1F-4F9C-478E-B05F-9B5EDBA57502}" type="presOf" srcId="{FE0ECFE4-DA3D-4FEE-8B40-0E490F14C1C1}" destId="{B1ED5500-F0B9-4C51-AA0D-3604F954268B}" srcOrd="0" destOrd="0" presId="urn:microsoft.com/office/officeart/2005/8/layout/hList9"/>
    <dgm:cxn modelId="{C93FE485-B5F1-4E26-AD2E-0E63F2305171}" type="presParOf" srcId="{B1ED5500-F0B9-4C51-AA0D-3604F954268B}" destId="{256D7A1B-9FF7-45F4-B14B-AFEEB7843EB8}" srcOrd="0" destOrd="0" presId="urn:microsoft.com/office/officeart/2005/8/layout/hList9"/>
    <dgm:cxn modelId="{6FAC061D-C90B-4A88-937B-321C70E3BC13}" type="presParOf" srcId="{B1ED5500-F0B9-4C51-AA0D-3604F954268B}" destId="{AF27B127-EE4A-4F73-ACBB-0CE4679745E4}" srcOrd="1" destOrd="0" presId="urn:microsoft.com/office/officeart/2005/8/layout/hList9"/>
    <dgm:cxn modelId="{28D9270E-7D19-4A59-934C-C352FBBF9243}" type="presParOf" srcId="{AF27B127-EE4A-4F73-ACBB-0CE4679745E4}" destId="{0D09990D-7A16-4992-AFF4-106D9ABCA70F}" srcOrd="0" destOrd="0" presId="urn:microsoft.com/office/officeart/2005/8/layout/hList9"/>
    <dgm:cxn modelId="{2DCD0F4E-236E-4894-9162-F60809306DC5}" type="presParOf" srcId="{AF27B127-EE4A-4F73-ACBB-0CE4679745E4}" destId="{3D3011F6-B9D4-4DEC-9488-8B70A75D2229}" srcOrd="1" destOrd="0" presId="urn:microsoft.com/office/officeart/2005/8/layout/hList9"/>
    <dgm:cxn modelId="{CA435FB2-40C9-4C16-B2B5-1F183323DB85}" type="presParOf" srcId="{3D3011F6-B9D4-4DEC-9488-8B70A75D2229}" destId="{0E4612F8-3086-4358-B49B-C2693B0D35A5}" srcOrd="0" destOrd="0" presId="urn:microsoft.com/office/officeart/2005/8/layout/hList9"/>
    <dgm:cxn modelId="{03B7507C-768C-4376-98BA-9F2013AB2E07}" type="presParOf" srcId="{3D3011F6-B9D4-4DEC-9488-8B70A75D2229}" destId="{FEAAEB1C-FB7D-4268-AC58-114731D43E97}" srcOrd="1" destOrd="0" presId="urn:microsoft.com/office/officeart/2005/8/layout/hList9"/>
    <dgm:cxn modelId="{8F3D64CF-8461-4CE2-9ADA-EB77CA449F60}" type="presParOf" srcId="{AF27B127-EE4A-4F73-ACBB-0CE4679745E4}" destId="{03B769B7-7F33-4E95-B0D6-409DF8BA7156}" srcOrd="2" destOrd="0" presId="urn:microsoft.com/office/officeart/2005/8/layout/hList9"/>
    <dgm:cxn modelId="{E2619107-2880-46FB-86AC-B927371594CF}" type="presParOf" srcId="{03B769B7-7F33-4E95-B0D6-409DF8BA7156}" destId="{9FD7AECC-503E-4DBB-9558-423922179AAA}" srcOrd="0" destOrd="0" presId="urn:microsoft.com/office/officeart/2005/8/layout/hList9"/>
    <dgm:cxn modelId="{3CF6D5C3-CD04-489D-8C81-136A1E763D29}" type="presParOf" srcId="{03B769B7-7F33-4E95-B0D6-409DF8BA7156}" destId="{31F86BD7-1070-40AF-8DE8-3787517F5793}" srcOrd="1" destOrd="0" presId="urn:microsoft.com/office/officeart/2005/8/layout/hList9"/>
    <dgm:cxn modelId="{D70F06A6-D792-4C0C-9673-183A114DCCCD}" type="presParOf" srcId="{B1ED5500-F0B9-4C51-AA0D-3604F954268B}" destId="{46F78A6B-4A5F-4042-BCB0-4F64BBD4C41C}" srcOrd="2" destOrd="0" presId="urn:microsoft.com/office/officeart/2005/8/layout/hList9"/>
    <dgm:cxn modelId="{F8F77EDB-A3CF-49FF-BCFD-141A2FD5575B}" type="presParOf" srcId="{B1ED5500-F0B9-4C51-AA0D-3604F954268B}" destId="{39F69382-2143-4C98-8AB8-FA007E2C45A9}" srcOrd="3" destOrd="0" presId="urn:microsoft.com/office/officeart/2005/8/layout/hList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D02136-055A-4D49-9C12-0F3FF3FF3EC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0F29C3BD-7102-46AA-A0CC-A109D6E07A44}">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sz="2800" b="0" i="0" dirty="0" smtClean="0"/>
            <a:t>远期汇率与利率之间的关系</a:t>
          </a:r>
          <a:endParaRPr lang="zh-CN" altLang="en-US" sz="2800" dirty="0" smtClean="0"/>
        </a:p>
      </dgm:t>
    </dgm:pt>
    <dgm:pt modelId="{CE055648-B61D-480F-BED6-AF0C62F2E32C}" cxnId="{C6E421AD-312A-4FB2-9055-71D56D718A3D}" type="parTrans">
      <dgm:prSet/>
      <dgm:spPr/>
      <dgm:t>
        <a:bodyPr/>
        <a:lstStyle/>
        <a:p>
          <a:endParaRPr lang="zh-CN" altLang="en-US"/>
        </a:p>
      </dgm:t>
    </dgm:pt>
    <dgm:pt modelId="{6FE53236-996A-4BCC-8D3A-D14D8E4D8914}" cxnId="{C6E421AD-312A-4FB2-9055-71D56D718A3D}" type="sibTrans">
      <dgm:prSet/>
      <dgm:spPr/>
      <dgm:t>
        <a:bodyPr/>
        <a:lstStyle/>
        <a:p>
          <a:endParaRPr lang="zh-CN" altLang="en-US"/>
        </a:p>
      </dgm:t>
    </dgm:pt>
    <dgm:pt modelId="{EEFF9D16-3AF0-4887-B747-B08771F58A89}">
      <dgm:prSet phldrT="[文本]" custT="1"/>
      <dgm:spPr/>
      <dgm:t>
        <a:bodyPr/>
        <a:lstStyle/>
        <a:p>
          <a:r>
            <a:rPr lang="zh-CN" altLang="en-US" sz="2800" b="0" i="0" dirty="0" smtClean="0"/>
            <a:t>远期外汇交易的报价</a:t>
          </a:r>
          <a:endParaRPr lang="zh-CN" altLang="en-US" sz="2800" dirty="0"/>
        </a:p>
      </dgm:t>
    </dgm:pt>
    <dgm:pt modelId="{7C2DDE2A-AEA5-4B3F-BC29-51FB644C06B3}" cxnId="{20C5FD1D-7F91-42A7-9618-3F4D76A10A5E}" type="parTrans">
      <dgm:prSet/>
      <dgm:spPr/>
      <dgm:t>
        <a:bodyPr/>
        <a:lstStyle/>
        <a:p>
          <a:endParaRPr lang="zh-CN" altLang="en-US"/>
        </a:p>
      </dgm:t>
    </dgm:pt>
    <dgm:pt modelId="{B9C5FC50-B8B5-4E1B-958E-74A9204194D9}" cxnId="{20C5FD1D-7F91-42A7-9618-3F4D76A10A5E}" type="sibTrans">
      <dgm:prSet/>
      <dgm:spPr/>
      <dgm:t>
        <a:bodyPr/>
        <a:lstStyle/>
        <a:p>
          <a:endParaRPr lang="zh-CN" altLang="en-US"/>
        </a:p>
      </dgm:t>
    </dgm:pt>
    <dgm:pt modelId="{F557B458-9081-4A92-910F-6E70A59654C5}">
      <dgm:prSet phldrT="[文本]" custT="1"/>
      <dgm:spPr/>
      <dgm:t>
        <a:bodyPr/>
        <a:lstStyle/>
        <a:p>
          <a:r>
            <a:rPr lang="zh-CN" altLang="en-US" sz="2000" b="0" i="0" dirty="0" smtClean="0"/>
            <a:t>（</a:t>
          </a:r>
          <a:r>
            <a:rPr lang="en-US" altLang="zh-CN" sz="2000" b="0" i="0" dirty="0" smtClean="0"/>
            <a:t>1</a:t>
          </a:r>
          <a:r>
            <a:rPr lang="zh-CN" altLang="en-US" sz="2000" b="0" i="0" dirty="0" smtClean="0"/>
            <a:t>）直接报价</a:t>
          </a:r>
          <a:endParaRPr lang="zh-CN" altLang="en-US" sz="2000" b="0" i="0" dirty="0"/>
        </a:p>
      </dgm:t>
    </dgm:pt>
    <dgm:pt modelId="{DECA94A1-533A-4ED4-BA53-50D65556E414}" cxnId="{7BA37CC2-3415-4E36-9994-38713E13685A}" type="parTrans">
      <dgm:prSet/>
      <dgm:spPr/>
      <dgm:t>
        <a:bodyPr/>
        <a:lstStyle/>
        <a:p>
          <a:endParaRPr lang="zh-CN" altLang="en-US"/>
        </a:p>
      </dgm:t>
    </dgm:pt>
    <dgm:pt modelId="{D1191A38-0CA0-422B-AA26-85801D42D034}" cxnId="{7BA37CC2-3415-4E36-9994-38713E13685A}" type="sibTrans">
      <dgm:prSet/>
      <dgm:spPr/>
      <dgm:t>
        <a:bodyPr/>
        <a:lstStyle/>
        <a:p>
          <a:endParaRPr lang="zh-CN" altLang="en-US"/>
        </a:p>
      </dgm:t>
    </dgm:pt>
    <dgm:pt modelId="{3D630A30-9943-4123-B53A-274CCDFF6D0A}">
      <dgm:prSet phldrT="[文本]" custT="1"/>
      <dgm:spPr/>
      <dgm:t>
        <a:bodyPr/>
        <a:lstStyle/>
        <a:p>
          <a:r>
            <a:rPr lang="zh-CN" altLang="en-US" sz="2800" b="0" i="0" dirty="0" smtClean="0"/>
            <a:t>远期汇率的计算规则</a:t>
          </a:r>
          <a:endParaRPr lang="zh-CN" altLang="en-US" sz="2800" dirty="0"/>
        </a:p>
      </dgm:t>
    </dgm:pt>
    <dgm:pt modelId="{972BA1CA-E84E-421D-8460-29285940D46F}" cxnId="{237421B1-CF83-4DEA-AF06-96680EB62F23}" type="parTrans">
      <dgm:prSet/>
      <dgm:spPr/>
      <dgm:t>
        <a:bodyPr/>
        <a:lstStyle/>
        <a:p>
          <a:endParaRPr lang="zh-CN" altLang="en-US"/>
        </a:p>
      </dgm:t>
    </dgm:pt>
    <dgm:pt modelId="{FE32DA7E-6961-4754-B9E4-9AA56D2D6146}" cxnId="{237421B1-CF83-4DEA-AF06-96680EB62F23}" type="sibTrans">
      <dgm:prSet/>
      <dgm:spPr/>
      <dgm:t>
        <a:bodyPr/>
        <a:lstStyle/>
        <a:p>
          <a:endParaRPr lang="zh-CN" altLang="en-US"/>
        </a:p>
      </dgm:t>
    </dgm:pt>
    <dgm:pt modelId="{09E7A078-25B2-4B50-8C91-AEA34F48BBBE}">
      <dgm:prSet phldrT="[文本]" custT="1"/>
      <dgm:spPr/>
      <dgm:t>
        <a:bodyPr/>
        <a:lstStyle/>
        <a:p>
          <a:r>
            <a:rPr lang="zh-CN" altLang="en-US" sz="2000" b="0" i="0" dirty="0" smtClean="0"/>
            <a:t>“前大后小往上加，前小后大往下减”</a:t>
          </a:r>
          <a:endParaRPr lang="zh-CN" altLang="en-US" sz="2000" dirty="0"/>
        </a:p>
      </dgm:t>
    </dgm:pt>
    <dgm:pt modelId="{BF031EE5-6F18-421D-AE67-B4E39C823073}" cxnId="{1AABC40A-7D1B-4C11-9FE1-DC47F378135E}" type="parTrans">
      <dgm:prSet/>
      <dgm:spPr/>
      <dgm:t>
        <a:bodyPr/>
        <a:lstStyle/>
        <a:p>
          <a:endParaRPr lang="zh-CN" altLang="en-US"/>
        </a:p>
      </dgm:t>
    </dgm:pt>
    <dgm:pt modelId="{4E3D7263-C15F-4867-8E5A-763E5810C638}" cxnId="{1AABC40A-7D1B-4C11-9FE1-DC47F378135E}" type="sibTrans">
      <dgm:prSet/>
      <dgm:spPr/>
      <dgm:t>
        <a:bodyPr/>
        <a:lstStyle/>
        <a:p>
          <a:endParaRPr lang="zh-CN" altLang="en-US"/>
        </a:p>
      </dgm:t>
    </dgm:pt>
    <dgm:pt modelId="{1E73AA8D-1769-4E00-85AF-2A59465DBE9E}">
      <dgm:prSet custT="1"/>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sz="1600" b="0" i="0" dirty="0" smtClean="0"/>
            <a:t>或：</a:t>
          </a:r>
          <a:r>
            <a:rPr lang="zh-CN" altLang="en-US" sz="1600" b="0" i="0" dirty="0" smtClean="0"/>
            <a:t>升</a:t>
          </a:r>
          <a:r>
            <a:rPr lang="en-US" altLang="zh-CN" sz="1600" b="0" i="0" dirty="0" smtClean="0"/>
            <a:t>(</a:t>
          </a:r>
          <a:r>
            <a:rPr lang="zh-CN" altLang="en-US" sz="1600" b="0" i="0" dirty="0" smtClean="0"/>
            <a:t>贴</a:t>
          </a:r>
          <a:r>
            <a:rPr lang="en-US" altLang="zh-CN" sz="1600" b="0" i="0" dirty="0" smtClean="0"/>
            <a:t>)</a:t>
          </a:r>
          <a:r>
            <a:rPr lang="zh-CN" altLang="en-US" sz="1600" b="0" i="0" dirty="0" smtClean="0"/>
            <a:t>水</a:t>
          </a:r>
          <a:r>
            <a:rPr lang="en-US" altLang="zh-CN" sz="1600" b="0" i="0" dirty="0" smtClean="0"/>
            <a:t>=</a:t>
          </a:r>
          <a:r>
            <a:rPr lang="zh-CN" altLang="en-US" sz="1600" b="0" i="0" dirty="0" smtClean="0"/>
            <a:t>即期汇率</a:t>
          </a:r>
          <a:r>
            <a:rPr lang="en-US" altLang="zh-CN" sz="1600" b="0" i="0" dirty="0" smtClean="0"/>
            <a:t>×</a:t>
          </a:r>
          <a:r>
            <a:rPr lang="zh-CN" altLang="en-US" sz="1600" b="0" i="0" dirty="0" smtClean="0"/>
            <a:t>两地利差</a:t>
          </a:r>
          <a:r>
            <a:rPr lang="en-US" altLang="zh-CN" sz="1600" b="0" i="0" dirty="0" smtClean="0"/>
            <a:t>×</a:t>
          </a:r>
          <a:r>
            <a:rPr lang="zh-CN" altLang="en-US" sz="1600" b="0" i="0" dirty="0" smtClean="0"/>
            <a:t>月数</a:t>
          </a:r>
          <a:r>
            <a:rPr lang="en-US" altLang="zh-CN" sz="1600" b="0" i="0" dirty="0" smtClean="0"/>
            <a:t>÷12</a:t>
          </a:r>
          <a:endParaRPr lang="en-US" altLang="zh-CN" sz="1600" b="0" i="0" dirty="0"/>
        </a:p>
      </dgm:t>
    </dgm:pt>
    <dgm:pt modelId="{06381F34-182C-4524-AC3F-3FE48A47F1D4}" cxnId="{76CB3166-CA8C-4296-8C2B-D134957A7182}" type="parTrans">
      <dgm:prSet/>
      <dgm:spPr/>
      <dgm:t>
        <a:bodyPr/>
        <a:lstStyle/>
        <a:p>
          <a:endParaRPr lang="zh-CN" altLang="en-US"/>
        </a:p>
      </dgm:t>
    </dgm:pt>
    <dgm:pt modelId="{1C47EA4E-C196-4DEE-AD3D-4C8EFD7701A4}" cxnId="{76CB3166-CA8C-4296-8C2B-D134957A7182}" type="sibTrans">
      <dgm:prSet/>
      <dgm:spPr/>
      <dgm:t>
        <a:bodyPr/>
        <a:lstStyle/>
        <a:p>
          <a:endParaRPr lang="zh-CN" altLang="en-US"/>
        </a:p>
      </dgm:t>
    </dgm:pt>
    <dgm:pt modelId="{22366980-1172-458C-B4D5-323584DE51E5}">
      <dgm:prSet phldrT="[文本]" custT="1"/>
      <dgm:spPr/>
      <dgm:t>
        <a:bodyPr/>
        <a:lstStyle/>
        <a:p>
          <a:r>
            <a:rPr lang="zh-CN" altLang="en-US" sz="2000" b="0" i="0" dirty="0" smtClean="0"/>
            <a:t>（</a:t>
          </a:r>
          <a:r>
            <a:rPr lang="en-US" altLang="zh-CN" sz="2000" b="0" i="0" dirty="0" smtClean="0"/>
            <a:t>2</a:t>
          </a:r>
          <a:r>
            <a:rPr lang="zh-CN" altLang="en-US" sz="2000" b="0" i="0" dirty="0" smtClean="0"/>
            <a:t>）差价报价</a:t>
          </a:r>
          <a:endParaRPr lang="zh-CN" altLang="en-US" sz="2000" b="0" i="0" dirty="0"/>
        </a:p>
      </dgm:t>
    </dgm:pt>
    <dgm:pt modelId="{FC55F9F9-1123-4F74-9319-86E77CD7DDDE}" cxnId="{86269059-DFB6-417A-A524-C244894FA65E}" type="parTrans">
      <dgm:prSet/>
      <dgm:spPr/>
      <dgm:t>
        <a:bodyPr/>
        <a:lstStyle/>
        <a:p>
          <a:endParaRPr lang="zh-CN" altLang="en-US"/>
        </a:p>
      </dgm:t>
    </dgm:pt>
    <dgm:pt modelId="{D1B5DFA7-13A4-43C5-A53D-95FE5FB6259D}" cxnId="{86269059-DFB6-417A-A524-C244894FA65E}" type="sibTrans">
      <dgm:prSet/>
      <dgm:spPr/>
      <dgm:t>
        <a:bodyPr/>
        <a:lstStyle/>
        <a:p>
          <a:endParaRPr lang="zh-CN" altLang="en-US"/>
        </a:p>
      </dgm:t>
    </dgm:pt>
    <dgm:pt modelId="{E41537A3-CEF3-4CCE-A7E7-757C0941DE12}">
      <dgm:prSet phldrT="[文本]" custT="1"/>
      <dgm:spPr/>
      <dgm:t>
        <a:bodyPr/>
        <a:lstStyle/>
        <a:p>
          <a:pPr marL="171450" indent="0" defTabSz="711200">
            <a:lnSpc>
              <a:spcPct val="90000"/>
            </a:lnSpc>
            <a:spcBef>
              <a:spcPct val="0"/>
            </a:spcBef>
            <a:spcAft>
              <a:spcPct val="15000"/>
            </a:spcAft>
            <a:buNone/>
          </a:pPr>
          <a:r>
            <a:rPr lang="zh-CN" altLang="en-US" sz="1600" b="0" i="0" dirty="0" smtClean="0"/>
            <a:t>升</a:t>
          </a:r>
          <a:r>
            <a:rPr lang="en-US" altLang="zh-CN" sz="1600" b="0" i="0" dirty="0" smtClean="0"/>
            <a:t>(</a:t>
          </a:r>
          <a:r>
            <a:rPr lang="zh-CN" altLang="en-US" sz="1600" b="0" i="0" dirty="0" smtClean="0"/>
            <a:t>贴</a:t>
          </a:r>
          <a:r>
            <a:rPr lang="en-US" altLang="zh-CN" sz="1600" b="0" i="0" dirty="0" smtClean="0"/>
            <a:t>)</a:t>
          </a:r>
          <a:r>
            <a:rPr lang="zh-CN" altLang="en-US" sz="1600" b="0" i="0" dirty="0" smtClean="0"/>
            <a:t>水</a:t>
          </a:r>
          <a:r>
            <a:rPr lang="en-US" altLang="zh-CN" sz="1600" b="0" i="0" dirty="0" smtClean="0"/>
            <a:t>=</a:t>
          </a:r>
          <a:r>
            <a:rPr lang="zh-CN" altLang="en-US" sz="1600" b="0" i="0" dirty="0" smtClean="0"/>
            <a:t>即期汇率</a:t>
          </a:r>
          <a:r>
            <a:rPr lang="en-US" altLang="zh-CN" sz="1600" b="0" i="0" dirty="0" smtClean="0"/>
            <a:t>×</a:t>
          </a:r>
          <a:r>
            <a:rPr lang="zh-CN" altLang="en-US" sz="1600" b="0" i="0" dirty="0" smtClean="0"/>
            <a:t>（</a:t>
          </a:r>
          <a:r>
            <a:rPr lang="en-US" altLang="zh-CN" sz="1600" b="0" i="0" dirty="0" smtClean="0"/>
            <a:t>A</a:t>
          </a:r>
          <a:r>
            <a:rPr lang="zh-CN" altLang="en-US" sz="1600" b="0" i="0" dirty="0" smtClean="0"/>
            <a:t>货币利率－</a:t>
          </a:r>
          <a:r>
            <a:rPr lang="en-US" altLang="zh-CN" sz="1600" b="0" i="0" dirty="0" smtClean="0"/>
            <a:t>B</a:t>
          </a:r>
          <a:r>
            <a:rPr lang="zh-CN" altLang="en-US" sz="1600" b="0" i="0" dirty="0" smtClean="0"/>
            <a:t>货币利率</a:t>
          </a:r>
          <a:r>
            <a:rPr lang="en-US" altLang="zh-CN" sz="1600" b="0" i="0" dirty="0" smtClean="0"/>
            <a:t>)×</a:t>
          </a:r>
          <a:r>
            <a:rPr lang="zh-CN" altLang="en-US" sz="1600" b="0" i="0" dirty="0" smtClean="0"/>
            <a:t>天数</a:t>
          </a:r>
          <a:r>
            <a:rPr lang="en-US" altLang="zh-CN" sz="1600" b="0" i="0" dirty="0" smtClean="0"/>
            <a:t>÷360</a:t>
          </a:r>
          <a:endParaRPr lang="zh-CN" altLang="en-US" sz="1600" b="0" i="0" dirty="0"/>
        </a:p>
      </dgm:t>
    </dgm:pt>
    <dgm:pt modelId="{B0DF8F9A-8DBF-4BB3-A811-E621EAB8DE55}" cxnId="{9EBFFD07-3085-4A25-8937-808E809BA715}" type="parTrans">
      <dgm:prSet/>
      <dgm:spPr/>
    </dgm:pt>
    <dgm:pt modelId="{9D2C8A05-7936-4247-9224-35176685D78F}" cxnId="{9EBFFD07-3085-4A25-8937-808E809BA715}" type="sibTrans">
      <dgm:prSet/>
      <dgm:spPr/>
    </dgm:pt>
    <dgm:pt modelId="{9220A613-8448-4786-B483-B24E0B55A137}" type="pres">
      <dgm:prSet presAssocID="{93D02136-055A-4D49-9C12-0F3FF3FF3EC6}" presName="Name0" presStyleCnt="0">
        <dgm:presLayoutVars>
          <dgm:dir/>
          <dgm:animLvl val="lvl"/>
          <dgm:resizeHandles val="exact"/>
        </dgm:presLayoutVars>
      </dgm:prSet>
      <dgm:spPr/>
    </dgm:pt>
    <dgm:pt modelId="{F8DA6EF8-2655-4346-BE7C-94B7CABE3EE1}" type="pres">
      <dgm:prSet presAssocID="{0F29C3BD-7102-46AA-A0CC-A109D6E07A44}" presName="linNode" presStyleCnt="0"/>
      <dgm:spPr/>
    </dgm:pt>
    <dgm:pt modelId="{CD2390AD-1355-4234-B5EC-C3E11F26CE10}" type="pres">
      <dgm:prSet presAssocID="{0F29C3BD-7102-46AA-A0CC-A109D6E07A44}" presName="parentText" presStyleLbl="node1" presStyleIdx="0" presStyleCnt="3">
        <dgm:presLayoutVars>
          <dgm:chMax val="1"/>
          <dgm:bulletEnabled val="1"/>
        </dgm:presLayoutVars>
      </dgm:prSet>
      <dgm:spPr/>
      <dgm:t>
        <a:bodyPr/>
        <a:lstStyle/>
        <a:p>
          <a:endParaRPr lang="zh-CN" altLang="en-US"/>
        </a:p>
      </dgm:t>
    </dgm:pt>
    <dgm:pt modelId="{D80464BE-6855-4DE6-BFB9-CA0ED817ABB4}" type="pres">
      <dgm:prSet presAssocID="{0F29C3BD-7102-46AA-A0CC-A109D6E07A44}" presName="descendantText" presStyleLbl="alignAccFollowNode1" presStyleIdx="0" presStyleCnt="3">
        <dgm:presLayoutVars>
          <dgm:bulletEnabled val="1"/>
        </dgm:presLayoutVars>
      </dgm:prSet>
      <dgm:spPr/>
      <dgm:t>
        <a:bodyPr/>
        <a:lstStyle/>
        <a:p>
          <a:endParaRPr lang="zh-CN" altLang="en-US"/>
        </a:p>
      </dgm:t>
    </dgm:pt>
    <dgm:pt modelId="{A8EF98A8-91D4-45B3-97B4-9047F36B3D32}" type="pres">
      <dgm:prSet presAssocID="{6FE53236-996A-4BCC-8D3A-D14D8E4D8914}" presName="sp" presStyleCnt="0"/>
      <dgm:spPr/>
    </dgm:pt>
    <dgm:pt modelId="{FC86F0E5-CB82-4F68-86A5-D79BCABFA120}" type="pres">
      <dgm:prSet presAssocID="{EEFF9D16-3AF0-4887-B747-B08771F58A89}" presName="linNode" presStyleCnt="0"/>
      <dgm:spPr/>
    </dgm:pt>
    <dgm:pt modelId="{D488499A-19CC-40A5-B4B1-6048FB25A9F0}" type="pres">
      <dgm:prSet presAssocID="{EEFF9D16-3AF0-4887-B747-B08771F58A89}" presName="parentText" presStyleLbl="node1" presStyleIdx="1" presStyleCnt="3">
        <dgm:presLayoutVars>
          <dgm:chMax val="1"/>
          <dgm:bulletEnabled val="1"/>
        </dgm:presLayoutVars>
      </dgm:prSet>
      <dgm:spPr/>
      <dgm:t>
        <a:bodyPr/>
        <a:lstStyle/>
        <a:p>
          <a:endParaRPr lang="zh-CN" altLang="en-US"/>
        </a:p>
      </dgm:t>
    </dgm:pt>
    <dgm:pt modelId="{883E815D-22FC-4ABD-A894-18D27C651A20}" type="pres">
      <dgm:prSet presAssocID="{EEFF9D16-3AF0-4887-B747-B08771F58A89}" presName="descendantText" presStyleLbl="alignAccFollowNode1" presStyleIdx="1" presStyleCnt="3">
        <dgm:presLayoutVars>
          <dgm:bulletEnabled val="1"/>
        </dgm:presLayoutVars>
      </dgm:prSet>
      <dgm:spPr/>
      <dgm:t>
        <a:bodyPr/>
        <a:lstStyle/>
        <a:p>
          <a:endParaRPr lang="zh-CN" altLang="en-US"/>
        </a:p>
      </dgm:t>
    </dgm:pt>
    <dgm:pt modelId="{7915E2E0-0236-44D0-A7FA-E39B7B42FC29}" type="pres">
      <dgm:prSet presAssocID="{B9C5FC50-B8B5-4E1B-958E-74A9204194D9}" presName="sp" presStyleCnt="0"/>
      <dgm:spPr/>
    </dgm:pt>
    <dgm:pt modelId="{E9569E40-C6F3-436B-B2D8-765B324EDB59}" type="pres">
      <dgm:prSet presAssocID="{3D630A30-9943-4123-B53A-274CCDFF6D0A}" presName="linNode" presStyleCnt="0"/>
      <dgm:spPr/>
    </dgm:pt>
    <dgm:pt modelId="{1D012BB8-E0D0-4B8C-8996-096572D8F07A}" type="pres">
      <dgm:prSet presAssocID="{3D630A30-9943-4123-B53A-274CCDFF6D0A}" presName="parentText" presStyleLbl="node1" presStyleIdx="2" presStyleCnt="3">
        <dgm:presLayoutVars>
          <dgm:chMax val="1"/>
          <dgm:bulletEnabled val="1"/>
        </dgm:presLayoutVars>
      </dgm:prSet>
      <dgm:spPr/>
      <dgm:t>
        <a:bodyPr/>
        <a:lstStyle/>
        <a:p>
          <a:endParaRPr lang="zh-CN" altLang="en-US"/>
        </a:p>
      </dgm:t>
    </dgm:pt>
    <dgm:pt modelId="{F5C35B9D-7C55-46EF-B2C3-47F8037C66BD}" type="pres">
      <dgm:prSet presAssocID="{3D630A30-9943-4123-B53A-274CCDFF6D0A}" presName="descendantText" presStyleLbl="alignAccFollowNode1" presStyleIdx="2" presStyleCnt="3">
        <dgm:presLayoutVars>
          <dgm:bulletEnabled val="1"/>
        </dgm:presLayoutVars>
      </dgm:prSet>
      <dgm:spPr/>
      <dgm:t>
        <a:bodyPr/>
        <a:lstStyle/>
        <a:p>
          <a:endParaRPr lang="zh-CN" altLang="en-US"/>
        </a:p>
      </dgm:t>
    </dgm:pt>
  </dgm:ptLst>
  <dgm:cxnLst>
    <dgm:cxn modelId="{76CB3166-CA8C-4296-8C2B-D134957A7182}" srcId="{0F29C3BD-7102-46AA-A0CC-A109D6E07A44}" destId="{1E73AA8D-1769-4E00-85AF-2A59465DBE9E}" srcOrd="1" destOrd="0" parTransId="{06381F34-182C-4524-AC3F-3FE48A47F1D4}" sibTransId="{1C47EA4E-C196-4DEE-AD3D-4C8EFD7701A4}"/>
    <dgm:cxn modelId="{7BA37CC2-3415-4E36-9994-38713E13685A}" srcId="{EEFF9D16-3AF0-4887-B747-B08771F58A89}" destId="{F557B458-9081-4A92-910F-6E70A59654C5}" srcOrd="0" destOrd="0" parTransId="{DECA94A1-533A-4ED4-BA53-50D65556E414}" sibTransId="{D1191A38-0CA0-422B-AA26-85801D42D034}"/>
    <dgm:cxn modelId="{32BF5443-54D6-496B-991D-4B89FBB4DD60}" type="presOf" srcId="{E41537A3-CEF3-4CCE-A7E7-757C0941DE12}" destId="{D80464BE-6855-4DE6-BFB9-CA0ED817ABB4}" srcOrd="0" destOrd="0" presId="urn:microsoft.com/office/officeart/2005/8/layout/vList5"/>
    <dgm:cxn modelId="{1AABC40A-7D1B-4C11-9FE1-DC47F378135E}" srcId="{3D630A30-9943-4123-B53A-274CCDFF6D0A}" destId="{09E7A078-25B2-4B50-8C91-AEA34F48BBBE}" srcOrd="0" destOrd="0" parTransId="{BF031EE5-6F18-421D-AE67-B4E39C823073}" sibTransId="{4E3D7263-C15F-4867-8E5A-763E5810C638}"/>
    <dgm:cxn modelId="{F9430F81-2110-4C21-88B4-976A4A14B389}" type="presOf" srcId="{3D630A30-9943-4123-B53A-274CCDFF6D0A}" destId="{1D012BB8-E0D0-4B8C-8996-096572D8F07A}" srcOrd="0" destOrd="0" presId="urn:microsoft.com/office/officeart/2005/8/layout/vList5"/>
    <dgm:cxn modelId="{1518CD94-75B0-45B4-B916-13E2447D0451}" type="presOf" srcId="{1E73AA8D-1769-4E00-85AF-2A59465DBE9E}" destId="{D80464BE-6855-4DE6-BFB9-CA0ED817ABB4}" srcOrd="0" destOrd="1" presId="urn:microsoft.com/office/officeart/2005/8/layout/vList5"/>
    <dgm:cxn modelId="{20C5FD1D-7F91-42A7-9618-3F4D76A10A5E}" srcId="{93D02136-055A-4D49-9C12-0F3FF3FF3EC6}" destId="{EEFF9D16-3AF0-4887-B747-B08771F58A89}" srcOrd="1" destOrd="0" parTransId="{7C2DDE2A-AEA5-4B3F-BC29-51FB644C06B3}" sibTransId="{B9C5FC50-B8B5-4E1B-958E-74A9204194D9}"/>
    <dgm:cxn modelId="{64921360-24C7-4D62-A003-324C9664FB65}" type="presOf" srcId="{09E7A078-25B2-4B50-8C91-AEA34F48BBBE}" destId="{F5C35B9D-7C55-46EF-B2C3-47F8037C66BD}" srcOrd="0" destOrd="0" presId="urn:microsoft.com/office/officeart/2005/8/layout/vList5"/>
    <dgm:cxn modelId="{22930A40-DD2B-4210-99C9-914392016AF7}" type="presOf" srcId="{93D02136-055A-4D49-9C12-0F3FF3FF3EC6}" destId="{9220A613-8448-4786-B483-B24E0B55A137}" srcOrd="0" destOrd="0" presId="urn:microsoft.com/office/officeart/2005/8/layout/vList5"/>
    <dgm:cxn modelId="{76AC1D22-6EE2-4A84-86E0-9014B7B81C39}" type="presOf" srcId="{F557B458-9081-4A92-910F-6E70A59654C5}" destId="{883E815D-22FC-4ABD-A894-18D27C651A20}" srcOrd="0" destOrd="0" presId="urn:microsoft.com/office/officeart/2005/8/layout/vList5"/>
    <dgm:cxn modelId="{9EBFFD07-3085-4A25-8937-808E809BA715}" srcId="{0F29C3BD-7102-46AA-A0CC-A109D6E07A44}" destId="{E41537A3-CEF3-4CCE-A7E7-757C0941DE12}" srcOrd="0" destOrd="0" parTransId="{B0DF8F9A-8DBF-4BB3-A811-E621EAB8DE55}" sibTransId="{9D2C8A05-7936-4247-9224-35176685D78F}"/>
    <dgm:cxn modelId="{41CDA469-D136-4DE8-ABE9-7DF78EB57216}" type="presOf" srcId="{0F29C3BD-7102-46AA-A0CC-A109D6E07A44}" destId="{CD2390AD-1355-4234-B5EC-C3E11F26CE10}" srcOrd="0" destOrd="0" presId="urn:microsoft.com/office/officeart/2005/8/layout/vList5"/>
    <dgm:cxn modelId="{6C19D035-6C75-4DD2-9CE2-C562C2956B8B}" type="presOf" srcId="{EEFF9D16-3AF0-4887-B747-B08771F58A89}" destId="{D488499A-19CC-40A5-B4B1-6048FB25A9F0}" srcOrd="0" destOrd="0" presId="urn:microsoft.com/office/officeart/2005/8/layout/vList5"/>
    <dgm:cxn modelId="{B168791F-87CB-44CA-9E8B-4D233B387A84}" type="presOf" srcId="{22366980-1172-458C-B4D5-323584DE51E5}" destId="{883E815D-22FC-4ABD-A894-18D27C651A20}" srcOrd="0" destOrd="1" presId="urn:microsoft.com/office/officeart/2005/8/layout/vList5"/>
    <dgm:cxn modelId="{C6E421AD-312A-4FB2-9055-71D56D718A3D}" srcId="{93D02136-055A-4D49-9C12-0F3FF3FF3EC6}" destId="{0F29C3BD-7102-46AA-A0CC-A109D6E07A44}" srcOrd="0" destOrd="0" parTransId="{CE055648-B61D-480F-BED6-AF0C62F2E32C}" sibTransId="{6FE53236-996A-4BCC-8D3A-D14D8E4D8914}"/>
    <dgm:cxn modelId="{237421B1-CF83-4DEA-AF06-96680EB62F23}" srcId="{93D02136-055A-4D49-9C12-0F3FF3FF3EC6}" destId="{3D630A30-9943-4123-B53A-274CCDFF6D0A}" srcOrd="2" destOrd="0" parTransId="{972BA1CA-E84E-421D-8460-29285940D46F}" sibTransId="{FE32DA7E-6961-4754-B9E4-9AA56D2D6146}"/>
    <dgm:cxn modelId="{86269059-DFB6-417A-A524-C244894FA65E}" srcId="{EEFF9D16-3AF0-4887-B747-B08771F58A89}" destId="{22366980-1172-458C-B4D5-323584DE51E5}" srcOrd="1" destOrd="0" parTransId="{FC55F9F9-1123-4F74-9319-86E77CD7DDDE}" sibTransId="{D1B5DFA7-13A4-43C5-A53D-95FE5FB6259D}"/>
    <dgm:cxn modelId="{34438E6E-DB74-4C92-A931-07BF6DBBCAD8}" type="presParOf" srcId="{9220A613-8448-4786-B483-B24E0B55A137}" destId="{F8DA6EF8-2655-4346-BE7C-94B7CABE3EE1}" srcOrd="0" destOrd="0" presId="urn:microsoft.com/office/officeart/2005/8/layout/vList5"/>
    <dgm:cxn modelId="{6C772D06-CD76-47D1-A3D8-28ABEE260D89}" type="presParOf" srcId="{F8DA6EF8-2655-4346-BE7C-94B7CABE3EE1}" destId="{CD2390AD-1355-4234-B5EC-C3E11F26CE10}" srcOrd="0" destOrd="0" presId="urn:microsoft.com/office/officeart/2005/8/layout/vList5"/>
    <dgm:cxn modelId="{2A9248EA-F296-4C17-A592-A198466E0125}" type="presParOf" srcId="{F8DA6EF8-2655-4346-BE7C-94B7CABE3EE1}" destId="{D80464BE-6855-4DE6-BFB9-CA0ED817ABB4}" srcOrd="1" destOrd="0" presId="urn:microsoft.com/office/officeart/2005/8/layout/vList5"/>
    <dgm:cxn modelId="{39B67BF1-1B5E-4E2D-B08C-E45058E78267}" type="presParOf" srcId="{9220A613-8448-4786-B483-B24E0B55A137}" destId="{A8EF98A8-91D4-45B3-97B4-9047F36B3D32}" srcOrd="1" destOrd="0" presId="urn:microsoft.com/office/officeart/2005/8/layout/vList5"/>
    <dgm:cxn modelId="{B902CDF3-6A47-40E0-9812-CA4F53DACF3E}" type="presParOf" srcId="{9220A613-8448-4786-B483-B24E0B55A137}" destId="{FC86F0E5-CB82-4F68-86A5-D79BCABFA120}" srcOrd="2" destOrd="0" presId="urn:microsoft.com/office/officeart/2005/8/layout/vList5"/>
    <dgm:cxn modelId="{86A0805A-3850-4069-91AF-EAE99D49C3E7}" type="presParOf" srcId="{FC86F0E5-CB82-4F68-86A5-D79BCABFA120}" destId="{D488499A-19CC-40A5-B4B1-6048FB25A9F0}" srcOrd="0" destOrd="0" presId="urn:microsoft.com/office/officeart/2005/8/layout/vList5"/>
    <dgm:cxn modelId="{F529CD2F-E04E-410B-8B81-DB93DF42DBD4}" type="presParOf" srcId="{FC86F0E5-CB82-4F68-86A5-D79BCABFA120}" destId="{883E815D-22FC-4ABD-A894-18D27C651A20}" srcOrd="1" destOrd="0" presId="urn:microsoft.com/office/officeart/2005/8/layout/vList5"/>
    <dgm:cxn modelId="{EAA949F4-6B2F-45C7-BC06-F0B007D968B3}" type="presParOf" srcId="{9220A613-8448-4786-B483-B24E0B55A137}" destId="{7915E2E0-0236-44D0-A7FA-E39B7B42FC29}" srcOrd="3" destOrd="0" presId="urn:microsoft.com/office/officeart/2005/8/layout/vList5"/>
    <dgm:cxn modelId="{3CCEA08E-6ACB-46E6-87E5-1FC0DBD1F580}" type="presParOf" srcId="{9220A613-8448-4786-B483-B24E0B55A137}" destId="{E9569E40-C6F3-436B-B2D8-765B324EDB59}" srcOrd="4" destOrd="0" presId="urn:microsoft.com/office/officeart/2005/8/layout/vList5"/>
    <dgm:cxn modelId="{4373A014-CB86-466A-9AE4-47B6043CBB86}" type="presParOf" srcId="{E9569E40-C6F3-436B-B2D8-765B324EDB59}" destId="{1D012BB8-E0D0-4B8C-8996-096572D8F07A}" srcOrd="0" destOrd="0" presId="urn:microsoft.com/office/officeart/2005/8/layout/vList5"/>
    <dgm:cxn modelId="{57B45D64-DE2D-4F8C-93B7-86CE54952A3E}" type="presParOf" srcId="{E9569E40-C6F3-436B-B2D8-765B324EDB59}" destId="{F5C35B9D-7C55-46EF-B2C3-47F8037C66BD}"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14A4646-F455-4F48-8740-D30EB585BFB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82419EA3-24C4-495E-A129-3055EF202C4C}">
      <dgm:prSet phldrT="[文本]"/>
      <dgm:spPr/>
      <dgm:t>
        <a:bodyPr/>
        <a:lstStyle/>
        <a:p>
          <a:r>
            <a:rPr lang="zh-CN" altLang="en-US" dirty="0" smtClean="0">
              <a:solidFill>
                <a:srgbClr val="FFFF00"/>
              </a:solidFill>
            </a:rPr>
            <a:t>特点</a:t>
          </a:r>
          <a:endParaRPr lang="zh-CN" altLang="en-US" dirty="0">
            <a:solidFill>
              <a:srgbClr val="FFFF00"/>
            </a:solidFill>
          </a:endParaRPr>
        </a:p>
      </dgm:t>
    </dgm:pt>
    <dgm:pt modelId="{9DB4DF36-C094-4E7B-89BA-24B7F435CE54}" cxnId="{AA9D6068-8A7E-4D6E-A4E6-9205E1FC978C}" type="parTrans">
      <dgm:prSet/>
      <dgm:spPr/>
      <dgm:t>
        <a:bodyPr/>
        <a:lstStyle/>
        <a:p>
          <a:endParaRPr lang="zh-CN" altLang="en-US"/>
        </a:p>
      </dgm:t>
    </dgm:pt>
    <dgm:pt modelId="{01883A31-145F-4CCE-A7FE-C52A253DF0DC}" cxnId="{AA9D6068-8A7E-4D6E-A4E6-9205E1FC978C}" type="sibTrans">
      <dgm:prSet/>
      <dgm:spPr/>
      <dgm:t>
        <a:bodyPr/>
        <a:lstStyle/>
        <a:p>
          <a:endParaRPr lang="zh-CN" altLang="en-US"/>
        </a:p>
      </dgm:t>
    </dgm:pt>
    <dgm:pt modelId="{EEE32915-4C38-4D4E-8B64-1008EEC45845}">
      <dgm:prSet phldrT="[文本]" custT="1"/>
      <dgm:spPr/>
      <dgm:t>
        <a:bodyPr/>
        <a:lstStyle/>
        <a:p>
          <a:r>
            <a:rPr lang="zh-CN" altLang="en-US" sz="2400" dirty="0" smtClean="0"/>
            <a:t>买与卖是有意识地同时进行的</a:t>
          </a:r>
          <a:endParaRPr lang="zh-CN" altLang="en-US" sz="2400" dirty="0"/>
        </a:p>
      </dgm:t>
    </dgm:pt>
    <dgm:pt modelId="{D4E69352-3D0A-491E-86E5-5F3F6819B2DE}" cxnId="{94BFC6D5-6A1E-4C68-8BF9-5647A4D4AE59}" type="parTrans">
      <dgm:prSet/>
      <dgm:spPr/>
      <dgm:t>
        <a:bodyPr/>
        <a:lstStyle/>
        <a:p>
          <a:endParaRPr lang="zh-CN" altLang="en-US"/>
        </a:p>
      </dgm:t>
    </dgm:pt>
    <dgm:pt modelId="{FEDCF6B7-5ECD-4D2F-BE34-607226B28443}" cxnId="{94BFC6D5-6A1E-4C68-8BF9-5647A4D4AE59}" type="sibTrans">
      <dgm:prSet/>
      <dgm:spPr/>
      <dgm:t>
        <a:bodyPr/>
        <a:lstStyle/>
        <a:p>
          <a:endParaRPr lang="zh-CN" altLang="en-US"/>
        </a:p>
      </dgm:t>
    </dgm:pt>
    <dgm:pt modelId="{C975A0F1-9B36-4F50-B351-9440ABEE9D1D}">
      <dgm:prSet phldrT="[文本]" custT="1"/>
      <dgm:spPr/>
      <dgm:t>
        <a:bodyPr/>
        <a:lstStyle/>
        <a:p>
          <a:endParaRPr lang="zh-CN" altLang="en-US" sz="1700" dirty="0" smtClean="0"/>
        </a:p>
        <a:p>
          <a:r>
            <a:rPr lang="zh-CN" altLang="zh-CN" sz="2400" dirty="0" smtClean="0"/>
            <a:t>买与卖的货币种类相同，金额相等</a:t>
          </a:r>
        </a:p>
        <a:p>
          <a:endParaRPr lang="zh-CN" altLang="en-US" sz="1700" dirty="0"/>
        </a:p>
      </dgm:t>
    </dgm:pt>
    <dgm:pt modelId="{FFD15BEE-2534-4877-BDFE-D1DE10A6CD10}" cxnId="{2471EA27-C206-43C6-BF36-CBF41BF5AAF3}" type="parTrans">
      <dgm:prSet/>
      <dgm:spPr/>
      <dgm:t>
        <a:bodyPr/>
        <a:lstStyle/>
        <a:p>
          <a:endParaRPr lang="zh-CN" altLang="en-US"/>
        </a:p>
      </dgm:t>
    </dgm:pt>
    <dgm:pt modelId="{8F18CAD1-9946-46BE-9911-9791DFE765A6}" cxnId="{2471EA27-C206-43C6-BF36-CBF41BF5AAF3}" type="sibTrans">
      <dgm:prSet/>
      <dgm:spPr/>
      <dgm:t>
        <a:bodyPr/>
        <a:lstStyle/>
        <a:p>
          <a:endParaRPr lang="zh-CN" altLang="en-US"/>
        </a:p>
      </dgm:t>
    </dgm:pt>
    <dgm:pt modelId="{28989E90-5A52-4066-A394-5AC78BDE9212}">
      <dgm:prSet phldrT="[文本]" custT="1"/>
      <dgm:spPr/>
      <dgm:t>
        <a:bodyPr/>
        <a:lstStyle/>
        <a:p>
          <a:pPr marL="0" marR="0" indent="0" defTabSz="914400" eaLnBrk="1" fontAlgn="auto" latinLnBrk="0" hangingPunct="1">
            <a:lnSpc>
              <a:spcPct val="100000"/>
            </a:lnSpc>
            <a:spcBef>
              <a:spcPts val="0"/>
            </a:spcBef>
            <a:spcAft>
              <a:spcPts val="0"/>
            </a:spcAft>
            <a:buClrTx/>
            <a:buSzTx/>
            <a:buFontTx/>
            <a:buNone/>
          </a:pPr>
          <a:r>
            <a:rPr lang="zh-CN" altLang="en-US" sz="2500" dirty="0" smtClean="0"/>
            <a:t>买卖交割期限不</a:t>
          </a:r>
          <a:r>
            <a:rPr lang="zh-CN" altLang="zh-CN" sz="2400" dirty="0" smtClean="0"/>
            <a:t>相同</a:t>
          </a:r>
          <a:endParaRPr lang="zh-CN" altLang="en-US" sz="2400" dirty="0" smtClean="0"/>
        </a:p>
      </dgm:t>
    </dgm:pt>
    <dgm:pt modelId="{3071A261-4F4A-4F80-95C5-18F594B0CABB}" cxnId="{2D18BA5E-00B1-4A9D-9C64-C580C6035E32}" type="parTrans">
      <dgm:prSet/>
      <dgm:spPr/>
      <dgm:t>
        <a:bodyPr/>
        <a:lstStyle/>
        <a:p>
          <a:endParaRPr lang="zh-CN" altLang="en-US"/>
        </a:p>
      </dgm:t>
    </dgm:pt>
    <dgm:pt modelId="{21BFF292-63C8-406F-9859-9C64EA233F3F}" cxnId="{2D18BA5E-00B1-4A9D-9C64-C580C6035E32}" type="sibTrans">
      <dgm:prSet/>
      <dgm:spPr/>
      <dgm:t>
        <a:bodyPr/>
        <a:lstStyle/>
        <a:p>
          <a:endParaRPr lang="zh-CN" altLang="en-US"/>
        </a:p>
      </dgm:t>
    </dgm:pt>
    <dgm:pt modelId="{76D296A5-2FF0-433A-AE15-23EC23816FDA}" type="pres">
      <dgm:prSet presAssocID="{414A4646-F455-4F48-8740-D30EB585BFB6}" presName="cycle" presStyleCnt="0">
        <dgm:presLayoutVars>
          <dgm:chMax val="1"/>
          <dgm:dir/>
          <dgm:animLvl val="ctr"/>
          <dgm:resizeHandles val="exact"/>
        </dgm:presLayoutVars>
      </dgm:prSet>
      <dgm:spPr/>
    </dgm:pt>
    <dgm:pt modelId="{C5F52EA8-BCBE-405A-AC06-7574818AAB2A}" type="pres">
      <dgm:prSet presAssocID="{82419EA3-24C4-495E-A129-3055EF202C4C}" presName="centerShape" presStyleLbl="node0" presStyleIdx="0" presStyleCnt="1" custLinFactNeighborX="-646" custLinFactNeighborY="-1043"/>
      <dgm:spPr/>
    </dgm:pt>
    <dgm:pt modelId="{F1095F8A-075A-47BB-931B-AC9B5BE0FEE8}" type="pres">
      <dgm:prSet presAssocID="{D4E69352-3D0A-491E-86E5-5F3F6819B2DE}" presName="parTrans" presStyleLbl="bgSibTrans2D1" presStyleIdx="0" presStyleCnt="3"/>
      <dgm:spPr/>
    </dgm:pt>
    <dgm:pt modelId="{015ED658-8BBD-419D-BA5F-C292DE5F8D00}" type="pres">
      <dgm:prSet presAssocID="{EEE32915-4C38-4D4E-8B64-1008EEC45845}" presName="node" presStyleLbl="node1" presStyleIdx="0" presStyleCnt="3">
        <dgm:presLayoutVars>
          <dgm:bulletEnabled val="1"/>
        </dgm:presLayoutVars>
      </dgm:prSet>
      <dgm:spPr/>
      <dgm:t>
        <a:bodyPr/>
        <a:lstStyle/>
        <a:p>
          <a:endParaRPr lang="zh-CN" altLang="en-US"/>
        </a:p>
      </dgm:t>
    </dgm:pt>
    <dgm:pt modelId="{D2A18631-AC76-4B65-8549-0A1F0CA4A425}" type="pres">
      <dgm:prSet presAssocID="{FFD15BEE-2534-4877-BDFE-D1DE10A6CD10}" presName="parTrans" presStyleLbl="bgSibTrans2D1" presStyleIdx="1" presStyleCnt="3"/>
      <dgm:spPr/>
    </dgm:pt>
    <dgm:pt modelId="{99000A6E-D316-4C78-B730-55D0BD49DA27}" type="pres">
      <dgm:prSet presAssocID="{C975A0F1-9B36-4F50-B351-9440ABEE9D1D}" presName="node" presStyleLbl="node1" presStyleIdx="1" presStyleCnt="3">
        <dgm:presLayoutVars>
          <dgm:bulletEnabled val="1"/>
        </dgm:presLayoutVars>
      </dgm:prSet>
      <dgm:spPr/>
      <dgm:t>
        <a:bodyPr/>
        <a:lstStyle/>
        <a:p>
          <a:endParaRPr lang="zh-CN" altLang="en-US"/>
        </a:p>
      </dgm:t>
    </dgm:pt>
    <dgm:pt modelId="{72659F76-D7CF-4B24-A0CB-6CCEF0381F3E}" type="pres">
      <dgm:prSet presAssocID="{3071A261-4F4A-4F80-95C5-18F594B0CABB}" presName="parTrans" presStyleLbl="bgSibTrans2D1" presStyleIdx="2" presStyleCnt="3"/>
      <dgm:spPr/>
    </dgm:pt>
    <dgm:pt modelId="{AFDC15D8-8242-47C6-A736-9E15E382C2D4}" type="pres">
      <dgm:prSet presAssocID="{28989E90-5A52-4066-A394-5AC78BDE9212}" presName="node" presStyleLbl="node1" presStyleIdx="2" presStyleCnt="3">
        <dgm:presLayoutVars>
          <dgm:bulletEnabled val="1"/>
        </dgm:presLayoutVars>
      </dgm:prSet>
      <dgm:spPr/>
      <dgm:t>
        <a:bodyPr/>
        <a:lstStyle/>
        <a:p>
          <a:endParaRPr lang="zh-CN" altLang="en-US"/>
        </a:p>
      </dgm:t>
    </dgm:pt>
  </dgm:ptLst>
  <dgm:cxnLst>
    <dgm:cxn modelId="{40C7CF03-93BB-490D-95EC-3BC7DEB7A611}" type="presOf" srcId="{3071A261-4F4A-4F80-95C5-18F594B0CABB}" destId="{72659F76-D7CF-4B24-A0CB-6CCEF0381F3E}" srcOrd="0" destOrd="0" presId="urn:microsoft.com/office/officeart/2005/8/layout/radial4"/>
    <dgm:cxn modelId="{38446081-08C2-4BC8-8CCF-AA752B277815}" type="presOf" srcId="{C975A0F1-9B36-4F50-B351-9440ABEE9D1D}" destId="{99000A6E-D316-4C78-B730-55D0BD49DA27}" srcOrd="0" destOrd="0" presId="urn:microsoft.com/office/officeart/2005/8/layout/radial4"/>
    <dgm:cxn modelId="{2471EA27-C206-43C6-BF36-CBF41BF5AAF3}" srcId="{82419EA3-24C4-495E-A129-3055EF202C4C}" destId="{C975A0F1-9B36-4F50-B351-9440ABEE9D1D}" srcOrd="1" destOrd="0" parTransId="{FFD15BEE-2534-4877-BDFE-D1DE10A6CD10}" sibTransId="{8F18CAD1-9946-46BE-9911-9791DFE765A6}"/>
    <dgm:cxn modelId="{BFC43657-9A26-4892-9BC6-352883577C4C}" type="presOf" srcId="{D4E69352-3D0A-491E-86E5-5F3F6819B2DE}" destId="{F1095F8A-075A-47BB-931B-AC9B5BE0FEE8}" srcOrd="0" destOrd="0" presId="urn:microsoft.com/office/officeart/2005/8/layout/radial4"/>
    <dgm:cxn modelId="{68A1ACA1-FBC0-4DF0-B0FE-F3C644900200}" type="presOf" srcId="{28989E90-5A52-4066-A394-5AC78BDE9212}" destId="{AFDC15D8-8242-47C6-A736-9E15E382C2D4}" srcOrd="0" destOrd="0" presId="urn:microsoft.com/office/officeart/2005/8/layout/radial4"/>
    <dgm:cxn modelId="{B34E2E15-8E8E-4887-91CB-58CDFE1A9C77}" type="presOf" srcId="{414A4646-F455-4F48-8740-D30EB585BFB6}" destId="{76D296A5-2FF0-433A-AE15-23EC23816FDA}" srcOrd="0" destOrd="0" presId="urn:microsoft.com/office/officeart/2005/8/layout/radial4"/>
    <dgm:cxn modelId="{66652922-91DE-474F-B3CB-DD8F3A153959}" type="presOf" srcId="{EEE32915-4C38-4D4E-8B64-1008EEC45845}" destId="{015ED658-8BBD-419D-BA5F-C292DE5F8D00}" srcOrd="0" destOrd="0" presId="urn:microsoft.com/office/officeart/2005/8/layout/radial4"/>
    <dgm:cxn modelId="{60D6D4B9-0B54-4C3C-9A1A-3E37DA28C868}" type="presOf" srcId="{FFD15BEE-2534-4877-BDFE-D1DE10A6CD10}" destId="{D2A18631-AC76-4B65-8549-0A1F0CA4A425}" srcOrd="0" destOrd="0" presId="urn:microsoft.com/office/officeart/2005/8/layout/radial4"/>
    <dgm:cxn modelId="{AA9D6068-8A7E-4D6E-A4E6-9205E1FC978C}" srcId="{414A4646-F455-4F48-8740-D30EB585BFB6}" destId="{82419EA3-24C4-495E-A129-3055EF202C4C}" srcOrd="0" destOrd="0" parTransId="{9DB4DF36-C094-4E7B-89BA-24B7F435CE54}" sibTransId="{01883A31-145F-4CCE-A7FE-C52A253DF0DC}"/>
    <dgm:cxn modelId="{2D18BA5E-00B1-4A9D-9C64-C580C6035E32}" srcId="{82419EA3-24C4-495E-A129-3055EF202C4C}" destId="{28989E90-5A52-4066-A394-5AC78BDE9212}" srcOrd="2" destOrd="0" parTransId="{3071A261-4F4A-4F80-95C5-18F594B0CABB}" sibTransId="{21BFF292-63C8-406F-9859-9C64EA233F3F}"/>
    <dgm:cxn modelId="{94BFC6D5-6A1E-4C68-8BF9-5647A4D4AE59}" srcId="{82419EA3-24C4-495E-A129-3055EF202C4C}" destId="{EEE32915-4C38-4D4E-8B64-1008EEC45845}" srcOrd="0" destOrd="0" parTransId="{D4E69352-3D0A-491E-86E5-5F3F6819B2DE}" sibTransId="{FEDCF6B7-5ECD-4D2F-BE34-607226B28443}"/>
    <dgm:cxn modelId="{9A980B86-3CF9-4324-A3B5-04671B30DE18}" type="presOf" srcId="{82419EA3-24C4-495E-A129-3055EF202C4C}" destId="{C5F52EA8-BCBE-405A-AC06-7574818AAB2A}" srcOrd="0" destOrd="0" presId="urn:microsoft.com/office/officeart/2005/8/layout/radial4"/>
    <dgm:cxn modelId="{DD1809F7-43BB-4AE2-A0F0-0F398F8EBB4E}" type="presParOf" srcId="{76D296A5-2FF0-433A-AE15-23EC23816FDA}" destId="{C5F52EA8-BCBE-405A-AC06-7574818AAB2A}" srcOrd="0" destOrd="0" presId="urn:microsoft.com/office/officeart/2005/8/layout/radial4"/>
    <dgm:cxn modelId="{F0DBF378-AAFE-44D2-8000-A0621B3B7405}" type="presParOf" srcId="{76D296A5-2FF0-433A-AE15-23EC23816FDA}" destId="{F1095F8A-075A-47BB-931B-AC9B5BE0FEE8}" srcOrd="1" destOrd="0" presId="urn:microsoft.com/office/officeart/2005/8/layout/radial4"/>
    <dgm:cxn modelId="{B59BFD41-2B15-4679-9498-B070813A6054}" type="presParOf" srcId="{76D296A5-2FF0-433A-AE15-23EC23816FDA}" destId="{015ED658-8BBD-419D-BA5F-C292DE5F8D00}" srcOrd="2" destOrd="0" presId="urn:microsoft.com/office/officeart/2005/8/layout/radial4"/>
    <dgm:cxn modelId="{E0B30E55-9E23-42A1-9A93-1AE0FF916ACE}" type="presParOf" srcId="{76D296A5-2FF0-433A-AE15-23EC23816FDA}" destId="{D2A18631-AC76-4B65-8549-0A1F0CA4A425}" srcOrd="3" destOrd="0" presId="urn:microsoft.com/office/officeart/2005/8/layout/radial4"/>
    <dgm:cxn modelId="{2DBA5551-406C-48FD-A422-295B8C95A9F3}" type="presParOf" srcId="{76D296A5-2FF0-433A-AE15-23EC23816FDA}" destId="{99000A6E-D316-4C78-B730-55D0BD49DA27}" srcOrd="4" destOrd="0" presId="urn:microsoft.com/office/officeart/2005/8/layout/radial4"/>
    <dgm:cxn modelId="{DF8595E7-D822-4958-824F-5E6C711E7045}" type="presParOf" srcId="{76D296A5-2FF0-433A-AE15-23EC23816FDA}" destId="{72659F76-D7CF-4B24-A0CB-6CCEF0381F3E}" srcOrd="5" destOrd="0" presId="urn:microsoft.com/office/officeart/2005/8/layout/radial4"/>
    <dgm:cxn modelId="{86BCD5A2-2EBC-4A70-A1E0-11E502B06BA1}" type="presParOf" srcId="{76D296A5-2FF0-433A-AE15-23EC23816FDA}" destId="{AFDC15D8-8242-47C6-A736-9E15E382C2D4}" srcOrd="6"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5C09704E-95C3-45B4-978F-F748573B6C1D}">
      <dsp:nvSpPr>
        <dsp:cNvPr id="3" name="矩形 2"/>
        <dsp:cNvSpPr/>
      </dsp:nvSpPr>
      <dsp:spPr bwMode="white">
        <a:xfrm>
          <a:off x="329184" y="1206849"/>
          <a:ext cx="7900416" cy="2468880"/>
        </a:xfrm>
        <a:prstGeom prst="rect">
          <a:avLst/>
        </a:prstGeom>
      </dsp:spPr>
      <dsp:style>
        <a:lnRef idx="1">
          <a:schemeClr val="accent1"/>
        </a:lnRef>
        <a:fillRef idx="1">
          <a:schemeClr val="lt1">
            <a:alpha val="40000"/>
          </a:schemeClr>
        </a:fillRef>
        <a:effectRef idx="0">
          <a:scrgbClr r="0" g="0" b="0"/>
        </a:effectRef>
        <a:fontRef idx="minor"/>
      </dsp:style>
      <dsp:txBody>
        <a:bodyPr lIns="1672254" tIns="99060" rIns="99060" bIns="9906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en-US" dirty="0" smtClean="0">
              <a:solidFill>
                <a:schemeClr val="dk1"/>
              </a:solidFill>
            </a:rPr>
            <a:t>Foreign Exchange Transaction</a:t>
          </a:r>
          <a:r>
            <a:rPr lang="zh-CN" altLang="en-US" dirty="0" smtClean="0">
              <a:solidFill>
                <a:schemeClr val="dk1"/>
              </a:solidFill>
            </a:rPr>
            <a:t>，</a:t>
          </a:r>
          <a:r>
            <a:rPr lang="zh-CN" dirty="0" smtClean="0">
              <a:solidFill>
                <a:schemeClr val="dk1"/>
              </a:solidFill>
            </a:rPr>
            <a:t>也称外汇买卖或外币兑换，是指交易主体为满足经济或其他活动的需要，以一种货币兑换成另一种货币的行为，也是以外币表示的支付手段和金融工具的买卖活动。</a:t>
          </a:r>
          <a:endParaRPr lang="zh-CN" altLang="en-US" dirty="0">
            <a:solidFill>
              <a:schemeClr val="dk1"/>
            </a:solidFill>
          </a:endParaRPr>
        </a:p>
      </dsp:txBody>
      <dsp:txXfrm>
        <a:off x="329184" y="1206849"/>
        <a:ext cx="7900416" cy="2468880"/>
      </dsp:txXfrm>
    </dsp:sp>
    <dsp:sp modelId="{D28695CF-47EE-4FCA-8BBF-78270836EC7E}">
      <dsp:nvSpPr>
        <dsp:cNvPr id="4" name="矩形 3"/>
        <dsp:cNvSpPr/>
      </dsp:nvSpPr>
      <dsp:spPr bwMode="white">
        <a:xfrm>
          <a:off x="0" y="850233"/>
          <a:ext cx="1728216" cy="2592324"/>
        </a:xfrm>
        <a:prstGeom prst="rect">
          <a:avLst/>
        </a:prstGeom>
        <a:blipFill>
          <a:blip r:embed="rId1">
            <a:extLst>
              <a:ext uri="{28A0092B-C50C-407E-A947-70E740481C1C}">
                <a14:useLocalDpi xmlns:a14="http://schemas.microsoft.com/office/drawing/2010/main" val="0"/>
              </a:ext>
            </a:extLst>
          </a:blip>
          <a:srcRect/>
          <a:stretch>
            <a:fillRect l="-118000" r="-118000"/>
          </a:stretch>
        </a:blipFill>
      </dsp:spPr>
      <dsp:style>
        <a:lnRef idx="2">
          <a:schemeClr val="lt1"/>
        </a:lnRef>
        <a:fillRef idx="1">
          <a:schemeClr val="accent1">
            <a:tint val="50000"/>
          </a:schemeClr>
        </a:fillRef>
        <a:effectRef idx="0">
          <a:scrgbClr r="0" g="0" b="0"/>
        </a:effectRef>
        <a:fontRef idx="minor"/>
      </dsp:style>
      <dsp:txXfrm>
        <a:off x="0" y="850233"/>
        <a:ext cx="1728216" cy="2592324"/>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C5F52EA8-BCBE-405A-AC06-7574818AAB2A}">
      <dsp:nvSpPr>
        <dsp:cNvPr id="3" name="椭圆 2"/>
        <dsp:cNvSpPr/>
      </dsp:nvSpPr>
      <dsp:spPr bwMode="white">
        <a:xfrm>
          <a:off x="3068062" y="2437632"/>
          <a:ext cx="2066774" cy="2066774"/>
        </a:xfrm>
        <a:prstGeom prst="ellipse">
          <a:avLst/>
        </a:prstGeom>
      </dsp:spPr>
      <dsp:style>
        <a:lnRef idx="2">
          <a:schemeClr val="lt1"/>
        </a:lnRef>
        <a:fillRef idx="1">
          <a:schemeClr val="accent1"/>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800" dirty="0" smtClean="0">
              <a:solidFill>
                <a:srgbClr val="FFFF00"/>
              </a:solidFill>
            </a:rPr>
            <a:t>类型</a:t>
          </a:r>
          <a:endParaRPr lang="zh-CN" altLang="en-US" sz="4800" dirty="0">
            <a:solidFill>
              <a:srgbClr val="FFFF00"/>
            </a:solidFill>
          </a:endParaRPr>
        </a:p>
      </dsp:txBody>
      <dsp:txXfrm>
        <a:off x="3068062" y="2437632"/>
        <a:ext cx="2066774" cy="2066774"/>
      </dsp:txXfrm>
    </dsp:sp>
    <dsp:sp modelId="{F1095F8A-075A-47BB-931B-AC9B5BE0FEE8}">
      <dsp:nvSpPr>
        <dsp:cNvPr id="4" name="左箭头 3"/>
        <dsp:cNvSpPr/>
      </dsp:nvSpPr>
      <dsp:spPr bwMode="white">
        <a:xfrm rot="12887191">
          <a:off x="1795092" y="2116104"/>
          <a:ext cx="1559752"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87191">
        <a:off x="1795092" y="2116104"/>
        <a:ext cx="1559752" cy="589031"/>
      </dsp:txXfrm>
    </dsp:sp>
    <dsp:sp modelId="{015ED658-8BBD-419D-BA5F-C292DE5F8D00}">
      <dsp:nvSpPr>
        <dsp:cNvPr id="5" name="圆角矩形 4"/>
        <dsp:cNvSpPr/>
      </dsp:nvSpPr>
      <dsp:spPr bwMode="white">
        <a:xfrm>
          <a:off x="915473"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400" dirty="0" smtClean="0"/>
            <a:t>即期对远期的掉期交易</a:t>
          </a:r>
          <a:endParaRPr lang="zh-CN" altLang="en-US" sz="2400" dirty="0"/>
        </a:p>
      </dsp:txBody>
      <dsp:txXfrm>
        <a:off x="915473" y="1154414"/>
        <a:ext cx="1963435" cy="1570748"/>
      </dsp:txXfrm>
    </dsp:sp>
    <dsp:sp modelId="{D2A18631-AC76-4B65-8549-0A1F0CA4A425}">
      <dsp:nvSpPr>
        <dsp:cNvPr id="6" name="左箭头 5"/>
        <dsp:cNvSpPr/>
      </dsp:nvSpPr>
      <dsp:spPr bwMode="white">
        <a:xfrm rot="-5382909">
          <a:off x="3329986" y="1316994"/>
          <a:ext cx="1561415"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5382909">
        <a:off x="3329986" y="1316994"/>
        <a:ext cx="1561415" cy="589031"/>
      </dsp:txXfrm>
    </dsp:sp>
    <dsp:sp modelId="{99000A6E-D316-4C78-B730-55D0BD49DA27}">
      <dsp:nvSpPr>
        <dsp:cNvPr id="7" name="圆角矩形 6"/>
        <dsp:cNvSpPr/>
      </dsp:nvSpPr>
      <dsp:spPr bwMode="white">
        <a:xfrm>
          <a:off x="3133082" y="0"/>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7625" tIns="47625" rIns="47625" bIns="476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500" dirty="0" smtClean="0"/>
            <a:t>即期对即期的掉期交易</a:t>
          </a:r>
          <a:endParaRPr lang="zh-CN" altLang="en-US" sz="2500" dirty="0"/>
        </a:p>
      </dsp:txBody>
      <dsp:txXfrm>
        <a:off x="3133082" y="0"/>
        <a:ext cx="1963435" cy="1570748"/>
      </dsp:txXfrm>
    </dsp:sp>
    <dsp:sp modelId="{72659F76-D7CF-4B24-A0CB-6CCEF0381F3E}">
      <dsp:nvSpPr>
        <dsp:cNvPr id="8" name="左箭头 7"/>
        <dsp:cNvSpPr/>
      </dsp:nvSpPr>
      <dsp:spPr bwMode="white">
        <a:xfrm rot="-2067836">
          <a:off x="4852675" y="2118498"/>
          <a:ext cx="1580517"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067836">
        <a:off x="4852675" y="2118498"/>
        <a:ext cx="1580517" cy="589031"/>
      </dsp:txXfrm>
    </dsp:sp>
    <dsp:sp modelId="{AFDC15D8-8242-47C6-A736-9E15E382C2D4}">
      <dsp:nvSpPr>
        <dsp:cNvPr id="9" name="圆角矩形 8"/>
        <dsp:cNvSpPr/>
      </dsp:nvSpPr>
      <dsp:spPr bwMode="white">
        <a:xfrm>
          <a:off x="5350692"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7625" tIns="47625" rIns="47625" bIns="476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sz="2500" dirty="0" smtClean="0"/>
            <a:t>远期对远期的掉期交易</a:t>
          </a:r>
          <a:endParaRPr lang="zh-CN" altLang="en-US" sz="2400" dirty="0" smtClean="0"/>
        </a:p>
      </dsp:txBody>
      <dsp:txXfrm>
        <a:off x="5350692" y="1154414"/>
        <a:ext cx="1963435" cy="1570748"/>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C5F52EA8-BCBE-405A-AC06-7574818AAB2A}">
      <dsp:nvSpPr>
        <dsp:cNvPr id="3" name="椭圆 2"/>
        <dsp:cNvSpPr/>
      </dsp:nvSpPr>
      <dsp:spPr bwMode="white">
        <a:xfrm>
          <a:off x="3068062" y="2437632"/>
          <a:ext cx="2066774" cy="2066774"/>
        </a:xfrm>
        <a:prstGeom prst="ellipse">
          <a:avLst/>
        </a:prstGeom>
      </dsp:spPr>
      <dsp:style>
        <a:lnRef idx="2">
          <a:schemeClr val="lt1"/>
        </a:lnRef>
        <a:fillRef idx="1">
          <a:schemeClr val="accent1"/>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800" dirty="0" smtClean="0">
              <a:solidFill>
                <a:srgbClr val="FFFF00"/>
              </a:solidFill>
            </a:rPr>
            <a:t>作用</a:t>
          </a:r>
          <a:endParaRPr lang="zh-CN" altLang="en-US" sz="4800" dirty="0">
            <a:solidFill>
              <a:srgbClr val="FFFF00"/>
            </a:solidFill>
          </a:endParaRPr>
        </a:p>
      </dsp:txBody>
      <dsp:txXfrm>
        <a:off x="3068062" y="2437632"/>
        <a:ext cx="2066774" cy="2066774"/>
      </dsp:txXfrm>
    </dsp:sp>
    <dsp:sp modelId="{F1095F8A-075A-47BB-931B-AC9B5BE0FEE8}">
      <dsp:nvSpPr>
        <dsp:cNvPr id="4" name="左箭头 3"/>
        <dsp:cNvSpPr/>
      </dsp:nvSpPr>
      <dsp:spPr bwMode="white">
        <a:xfrm rot="12887191">
          <a:off x="1795092" y="2116104"/>
          <a:ext cx="1559752"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87191">
        <a:off x="1795092" y="2116104"/>
        <a:ext cx="1559752" cy="589031"/>
      </dsp:txXfrm>
    </dsp:sp>
    <dsp:sp modelId="{015ED658-8BBD-419D-BA5F-C292DE5F8D00}">
      <dsp:nvSpPr>
        <dsp:cNvPr id="5" name="圆角矩形 4"/>
        <dsp:cNvSpPr/>
      </dsp:nvSpPr>
      <dsp:spPr bwMode="white">
        <a:xfrm>
          <a:off x="915473"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800" dirty="0" smtClean="0"/>
            <a:t>防范汇率风险</a:t>
          </a:r>
          <a:endParaRPr lang="zh-CN" altLang="en-US" sz="2800" dirty="0"/>
        </a:p>
      </dsp:txBody>
      <dsp:txXfrm>
        <a:off x="915473" y="1154414"/>
        <a:ext cx="1963435" cy="1570748"/>
      </dsp:txXfrm>
    </dsp:sp>
    <dsp:sp modelId="{D2A18631-AC76-4B65-8549-0A1F0CA4A425}">
      <dsp:nvSpPr>
        <dsp:cNvPr id="6" name="左箭头 5"/>
        <dsp:cNvSpPr/>
      </dsp:nvSpPr>
      <dsp:spPr bwMode="white">
        <a:xfrm rot="-5382909">
          <a:off x="3329986" y="1316994"/>
          <a:ext cx="1561415"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5382909">
        <a:off x="3329986" y="1316994"/>
        <a:ext cx="1561415" cy="589031"/>
      </dsp:txXfrm>
    </dsp:sp>
    <dsp:sp modelId="{99000A6E-D316-4C78-B730-55D0BD49DA27}">
      <dsp:nvSpPr>
        <dsp:cNvPr id="7" name="圆角矩形 6"/>
        <dsp:cNvSpPr/>
      </dsp:nvSpPr>
      <dsp:spPr bwMode="white">
        <a:xfrm>
          <a:off x="3133082" y="0"/>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800" dirty="0" smtClean="0"/>
            <a:t>保证实现投资收益目标</a:t>
          </a:r>
          <a:endParaRPr lang="zh-CN" altLang="en-US" sz="2800" dirty="0"/>
        </a:p>
      </dsp:txBody>
      <dsp:txXfrm>
        <a:off x="3133082" y="0"/>
        <a:ext cx="1963435" cy="1570748"/>
      </dsp:txXfrm>
    </dsp:sp>
    <dsp:sp modelId="{72659F76-D7CF-4B24-A0CB-6CCEF0381F3E}">
      <dsp:nvSpPr>
        <dsp:cNvPr id="8" name="左箭头 7"/>
        <dsp:cNvSpPr/>
      </dsp:nvSpPr>
      <dsp:spPr bwMode="white">
        <a:xfrm rot="-2067836">
          <a:off x="4852675" y="2118498"/>
          <a:ext cx="1580517"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067836">
        <a:off x="4852675" y="2118498"/>
        <a:ext cx="1580517" cy="589031"/>
      </dsp:txXfrm>
    </dsp:sp>
    <dsp:sp modelId="{AFDC15D8-8242-47C6-A736-9E15E382C2D4}">
      <dsp:nvSpPr>
        <dsp:cNvPr id="9" name="圆角矩形 8"/>
        <dsp:cNvSpPr/>
      </dsp:nvSpPr>
      <dsp:spPr bwMode="white">
        <a:xfrm>
          <a:off x="5350692"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sz="2800" dirty="0" smtClean="0"/>
            <a:t>调整资金期限结构</a:t>
          </a:r>
          <a:endParaRPr lang="zh-CN" altLang="en-US" sz="2800" dirty="0" smtClean="0"/>
        </a:p>
      </dsp:txBody>
      <dsp:txXfrm>
        <a:off x="5350692" y="1154414"/>
        <a:ext cx="1963435" cy="1570748"/>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C5F52EA8-BCBE-405A-AC06-7574818AAB2A}">
      <dsp:nvSpPr>
        <dsp:cNvPr id="3" name="椭圆 2"/>
        <dsp:cNvSpPr/>
      </dsp:nvSpPr>
      <dsp:spPr bwMode="white">
        <a:xfrm>
          <a:off x="3068062" y="2437632"/>
          <a:ext cx="2066774" cy="2066774"/>
        </a:xfrm>
        <a:prstGeom prst="ellipse">
          <a:avLst/>
        </a:prstGeom>
      </dsp:spPr>
      <dsp:style>
        <a:lnRef idx="2">
          <a:schemeClr val="lt1"/>
        </a:lnRef>
        <a:fillRef idx="1">
          <a:schemeClr val="accent1"/>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solidFill>
                <a:srgbClr val="FFFF00"/>
              </a:solidFill>
            </a:rPr>
            <a:t>与一般保值交易的区别</a:t>
          </a:r>
          <a:endParaRPr lang="zh-CN" altLang="en-US" sz="2800" dirty="0">
            <a:solidFill>
              <a:srgbClr val="FFFF00"/>
            </a:solidFill>
          </a:endParaRPr>
        </a:p>
      </dsp:txBody>
      <dsp:txXfrm>
        <a:off x="3068062" y="2437632"/>
        <a:ext cx="2066774" cy="2066774"/>
      </dsp:txXfrm>
    </dsp:sp>
    <dsp:sp modelId="{F1095F8A-075A-47BB-931B-AC9B5BE0FEE8}">
      <dsp:nvSpPr>
        <dsp:cNvPr id="4" name="左箭头 3"/>
        <dsp:cNvSpPr/>
      </dsp:nvSpPr>
      <dsp:spPr bwMode="white">
        <a:xfrm rot="12887191">
          <a:off x="1795092" y="2116104"/>
          <a:ext cx="1559752"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87191">
        <a:off x="1795092" y="2116104"/>
        <a:ext cx="1559752" cy="589031"/>
      </dsp:txXfrm>
    </dsp:sp>
    <dsp:sp modelId="{015ED658-8BBD-419D-BA5F-C292DE5F8D00}">
      <dsp:nvSpPr>
        <dsp:cNvPr id="5" name="圆角矩形 4"/>
        <dsp:cNvSpPr/>
      </dsp:nvSpPr>
      <dsp:spPr bwMode="white">
        <a:xfrm>
          <a:off x="915473"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38100" rIns="381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dirty="0" smtClean="0"/>
            <a:t>改变的不是交易者手中持有的外汇金额，而是交易者所持货币的期限</a:t>
          </a:r>
          <a:endParaRPr lang="zh-CN" altLang="en-US" sz="2000" dirty="0"/>
        </a:p>
      </dsp:txBody>
      <dsp:txXfrm>
        <a:off x="915473" y="1154414"/>
        <a:ext cx="1963435" cy="1570748"/>
      </dsp:txXfrm>
    </dsp:sp>
    <dsp:sp modelId="{D2A18631-AC76-4B65-8549-0A1F0CA4A425}">
      <dsp:nvSpPr>
        <dsp:cNvPr id="6" name="左箭头 5"/>
        <dsp:cNvSpPr/>
      </dsp:nvSpPr>
      <dsp:spPr bwMode="white">
        <a:xfrm rot="-5382909">
          <a:off x="3329986" y="1316994"/>
          <a:ext cx="1561415"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5382909">
        <a:off x="3329986" y="1316994"/>
        <a:ext cx="1561415" cy="589031"/>
      </dsp:txXfrm>
    </dsp:sp>
    <dsp:sp modelId="{99000A6E-D316-4C78-B730-55D0BD49DA27}">
      <dsp:nvSpPr>
        <dsp:cNvPr id="7" name="圆角矩形 6"/>
        <dsp:cNvSpPr/>
      </dsp:nvSpPr>
      <dsp:spPr bwMode="white">
        <a:xfrm>
          <a:off x="3133082" y="0"/>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38100" rIns="381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dirty="0" smtClean="0"/>
            <a:t>买入和卖出必须同时进行</a:t>
          </a:r>
          <a:endParaRPr lang="zh-CN" altLang="en-US" sz="2000" dirty="0"/>
        </a:p>
      </dsp:txBody>
      <dsp:txXfrm>
        <a:off x="3133082" y="0"/>
        <a:ext cx="1963435" cy="1570748"/>
      </dsp:txXfrm>
    </dsp:sp>
    <dsp:sp modelId="{72659F76-D7CF-4B24-A0CB-6CCEF0381F3E}">
      <dsp:nvSpPr>
        <dsp:cNvPr id="8" name="左箭头 7"/>
        <dsp:cNvSpPr/>
      </dsp:nvSpPr>
      <dsp:spPr bwMode="white">
        <a:xfrm rot="-2067836">
          <a:off x="4852675" y="2118498"/>
          <a:ext cx="1580517"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067836">
        <a:off x="4852675" y="2118498"/>
        <a:ext cx="1580517" cy="589031"/>
      </dsp:txXfrm>
    </dsp:sp>
    <dsp:sp modelId="{AFDC15D8-8242-47C6-A736-9E15E382C2D4}">
      <dsp:nvSpPr>
        <dsp:cNvPr id="9" name="圆角矩形 8"/>
        <dsp:cNvSpPr/>
      </dsp:nvSpPr>
      <dsp:spPr bwMode="white">
        <a:xfrm>
          <a:off x="5350692"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38100" rIns="381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sz="2000" dirty="0" smtClean="0"/>
            <a:t>大部分针对同一对手进行</a:t>
          </a:r>
          <a:endParaRPr lang="zh-CN" altLang="en-US" sz="2000" dirty="0" smtClean="0"/>
        </a:p>
      </dsp:txBody>
      <dsp:txXfrm>
        <a:off x="5350692" y="1154414"/>
        <a:ext cx="1963435" cy="1570748"/>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1A939419-71F9-46A0-8E6D-38DA291C0FD5}">
      <dsp:nvSpPr>
        <dsp:cNvPr id="3" name="矩形 2"/>
        <dsp:cNvSpPr/>
      </dsp:nvSpPr>
      <dsp:spPr bwMode="white">
        <a:xfrm>
          <a:off x="3455039" y="754013"/>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1592" rIns="291592" bIns="291592"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dirty="0" smtClean="0">
              <a:solidFill>
                <a:schemeClr val="dk1"/>
              </a:solidFill>
            </a:rPr>
            <a:t>直接套汇</a:t>
          </a:r>
          <a:endParaRPr lang="zh-CN" altLang="en-US" dirty="0">
            <a:solidFill>
              <a:schemeClr val="dk1"/>
            </a:solidFill>
          </a:endParaRPr>
        </a:p>
      </dsp:txBody>
      <dsp:txXfrm>
        <a:off x="3455039" y="754013"/>
        <a:ext cx="2827548" cy="1885975"/>
      </dsp:txXfrm>
    </dsp:sp>
    <dsp:sp modelId="{12D97332-C994-4435-89C2-2EC5F312ED61}">
      <dsp:nvSpPr>
        <dsp:cNvPr id="4" name="矩形 3"/>
        <dsp:cNvSpPr/>
      </dsp:nvSpPr>
      <dsp:spPr bwMode="white">
        <a:xfrm>
          <a:off x="3455039" y="2639987"/>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1592" rIns="291592" bIns="291592"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0" marR="0" lvl="0" indent="0" defTabSz="914400" eaLnBrk="1" fontAlgn="auto" latinLnBrk="0" hangingPunct="1">
            <a:lnSpc>
              <a:spcPct val="100000"/>
            </a:lnSpc>
            <a:spcBef>
              <a:spcPts val="0"/>
            </a:spcBef>
            <a:spcAft>
              <a:spcPts val="0"/>
            </a:spcAft>
            <a:buClrTx/>
            <a:buSzTx/>
            <a:buFontTx/>
            <a:buNone/>
          </a:pPr>
          <a:r>
            <a:rPr lang="zh-CN" altLang="zh-CN" dirty="0" smtClean="0">
              <a:solidFill>
                <a:schemeClr val="dk1"/>
              </a:solidFill>
            </a:rPr>
            <a:t>间接套汇</a:t>
          </a:r>
          <a:endParaRPr lang="zh-CN" altLang="en-US" dirty="0" smtClean="0">
            <a:solidFill>
              <a:schemeClr val="dk1"/>
            </a:solidFill>
          </a:endParaRPr>
        </a:p>
        <a:p>
          <a:pPr lvl="0" defTabSz="1466850">
            <a:lnSpc>
              <a:spcPct val="90000"/>
            </a:lnSpc>
            <a:spcBef>
              <a:spcPct val="0"/>
            </a:spcBef>
            <a:spcAft>
              <a:spcPct val="35000"/>
            </a:spcAft>
          </a:pPr>
          <a:endParaRPr lang="zh-CN" altLang="en-US" dirty="0">
            <a:solidFill>
              <a:schemeClr val="dk1"/>
            </a:solidFill>
          </a:endParaRPr>
        </a:p>
      </dsp:txBody>
      <dsp:txXfrm>
        <a:off x="3455039" y="2639987"/>
        <a:ext cx="2827548" cy="1885975"/>
      </dsp:txXfrm>
    </dsp:sp>
    <dsp:sp modelId="{3154BF62-DCE7-441A-B102-E07980A4F0B0}">
      <dsp:nvSpPr>
        <dsp:cNvPr id="5" name="椭圆 4"/>
        <dsp:cNvSpPr/>
      </dsp:nvSpPr>
      <dsp:spPr bwMode="white">
        <a:xfrm>
          <a:off x="1947013" y="0"/>
          <a:ext cx="1885032" cy="1885032"/>
        </a:xfrm>
        <a:prstGeom prst="ellipse">
          <a:avLst/>
        </a:prstGeom>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200"/>
          </a:lvl1pPr>
          <a:lvl2pPr marL="285750" indent="-285750" algn="ctr">
            <a:defRPr sz="4000"/>
          </a:lvl2pPr>
          <a:lvl3pPr marL="571500" indent="-285750" algn="ctr">
            <a:defRPr sz="4000"/>
          </a:lvl3pPr>
          <a:lvl4pPr marL="857250" indent="-285750" algn="ctr">
            <a:defRPr sz="4000"/>
          </a:lvl4pPr>
          <a:lvl5pPr marL="1143000" indent="-285750" algn="ctr">
            <a:defRPr sz="4000"/>
          </a:lvl5pPr>
          <a:lvl6pPr marL="1428750" indent="-285750" algn="ctr">
            <a:defRPr sz="4000"/>
          </a:lvl6pPr>
          <a:lvl7pPr marL="1714500" indent="-285750" algn="ctr">
            <a:defRPr sz="4000"/>
          </a:lvl7pPr>
          <a:lvl8pPr marL="2000250" indent="-285750" algn="ctr">
            <a:defRPr sz="4000"/>
          </a:lvl8pPr>
          <a:lvl9pPr marL="2286000" indent="-285750" algn="ctr">
            <a:defRPr sz="4000"/>
          </a:lvl9pPr>
        </a:lstStyle>
        <a:p>
          <a:pPr lvl="0">
            <a:lnSpc>
              <a:spcPct val="100000"/>
            </a:lnSpc>
            <a:spcBef>
              <a:spcPct val="0"/>
            </a:spcBef>
            <a:spcAft>
              <a:spcPct val="35000"/>
            </a:spcAft>
          </a:pPr>
          <a:r>
            <a:rPr lang="zh-CN" altLang="en-US" dirty="0" smtClean="0"/>
            <a:t>类型</a:t>
          </a:r>
          <a:endParaRPr lang="zh-CN" altLang="en-US" dirty="0"/>
        </a:p>
      </dsp:txBody>
      <dsp:txXfrm>
        <a:off x="1947013" y="0"/>
        <a:ext cx="1885032" cy="18850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81E17CC4-6AEC-47FB-ADEE-60236A6CB62B}">
      <dsp:nvSpPr>
        <dsp:cNvPr id="3" name="矩形 2"/>
        <dsp:cNvSpPr/>
      </dsp:nvSpPr>
      <dsp:spPr bwMode="white">
        <a:xfrm>
          <a:off x="3455039" y="754013"/>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8704" rIns="298704" bIns="298704" anchor="ctr"/>
        <a:lstStyle>
          <a:lvl1pPr algn="l">
            <a:defRPr sz="4200"/>
          </a:lvl1pPr>
          <a:lvl2pPr marL="285750" indent="-285750" algn="l">
            <a:defRPr sz="3200"/>
          </a:lvl2pPr>
          <a:lvl3pPr marL="571500" indent="-285750" algn="l">
            <a:defRPr sz="3200"/>
          </a:lvl3pPr>
          <a:lvl4pPr marL="857250" indent="-285750" algn="l">
            <a:defRPr sz="3200"/>
          </a:lvl4pPr>
          <a:lvl5pPr marL="1143000" indent="-285750" algn="l">
            <a:defRPr sz="3200"/>
          </a:lvl5pPr>
          <a:lvl6pPr marL="1428750" indent="-285750" algn="l">
            <a:defRPr sz="3200"/>
          </a:lvl6pPr>
          <a:lvl7pPr marL="1714500" indent="-285750" algn="l">
            <a:defRPr sz="3200"/>
          </a:lvl7pPr>
          <a:lvl8pPr marL="2000250" indent="-285750" algn="l">
            <a:defRPr sz="3200"/>
          </a:lvl8pPr>
          <a:lvl9pPr marL="2286000" indent="-285750" algn="l">
            <a:defRPr sz="3200"/>
          </a:lvl9pPr>
        </a:lstStyle>
        <a:p>
          <a:pPr lvl="0">
            <a:lnSpc>
              <a:spcPct val="100000"/>
            </a:lnSpc>
            <a:spcBef>
              <a:spcPct val="0"/>
            </a:spcBef>
            <a:spcAft>
              <a:spcPct val="35000"/>
            </a:spcAft>
          </a:pPr>
          <a:r>
            <a:rPr lang="zh-CN" dirty="0" smtClean="0">
              <a:solidFill>
                <a:schemeClr val="dk1"/>
              </a:solidFill>
            </a:rPr>
            <a:t>抛补套利</a:t>
          </a:r>
          <a:endParaRPr lang="zh-CN" altLang="en-US" dirty="0">
            <a:solidFill>
              <a:schemeClr val="dk1"/>
            </a:solidFill>
          </a:endParaRPr>
        </a:p>
      </dsp:txBody>
      <dsp:txXfrm>
        <a:off x="3455039" y="754013"/>
        <a:ext cx="2827548" cy="1885975"/>
      </dsp:txXfrm>
    </dsp:sp>
    <dsp:sp modelId="{BF428E2A-6CDD-4E6B-86BA-0C5027B2ABEA}">
      <dsp:nvSpPr>
        <dsp:cNvPr id="4" name="矩形 3"/>
        <dsp:cNvSpPr/>
      </dsp:nvSpPr>
      <dsp:spPr bwMode="white">
        <a:xfrm>
          <a:off x="3455039" y="2639987"/>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8704" rIns="298704" bIns="298704" anchor="ctr"/>
        <a:lstStyle>
          <a:lvl1pPr algn="l">
            <a:defRPr sz="4200"/>
          </a:lvl1pPr>
          <a:lvl2pPr marL="285750" indent="-285750" algn="l">
            <a:defRPr sz="3200"/>
          </a:lvl2pPr>
          <a:lvl3pPr marL="571500" indent="-285750" algn="l">
            <a:defRPr sz="3200"/>
          </a:lvl3pPr>
          <a:lvl4pPr marL="857250" indent="-285750" algn="l">
            <a:defRPr sz="3200"/>
          </a:lvl4pPr>
          <a:lvl5pPr marL="1143000" indent="-285750" algn="l">
            <a:defRPr sz="3200"/>
          </a:lvl5pPr>
          <a:lvl6pPr marL="1428750" indent="-285750" algn="l">
            <a:defRPr sz="3200"/>
          </a:lvl6pPr>
          <a:lvl7pPr marL="1714500" indent="-285750" algn="l">
            <a:defRPr sz="3200"/>
          </a:lvl7pPr>
          <a:lvl8pPr marL="2000250" indent="-285750" algn="l">
            <a:defRPr sz="3200"/>
          </a:lvl8pPr>
          <a:lvl9pPr marL="2286000" indent="-285750" algn="l">
            <a:defRPr sz="3200"/>
          </a:lvl9pPr>
        </a:lstStyle>
        <a:p>
          <a:pPr lvl="0">
            <a:lnSpc>
              <a:spcPct val="100000"/>
            </a:lnSpc>
            <a:spcBef>
              <a:spcPct val="0"/>
            </a:spcBef>
            <a:spcAft>
              <a:spcPct val="35000"/>
            </a:spcAft>
          </a:pPr>
          <a:r>
            <a:rPr lang="zh-CN" altLang="zh-CN" dirty="0" smtClean="0">
              <a:solidFill>
                <a:schemeClr val="dk1"/>
              </a:solidFill>
            </a:rPr>
            <a:t>不抛补套利</a:t>
          </a:r>
          <a:endParaRPr lang="zh-CN" altLang="en-US" dirty="0">
            <a:solidFill>
              <a:schemeClr val="dk1"/>
            </a:solidFill>
          </a:endParaRPr>
        </a:p>
      </dsp:txBody>
      <dsp:txXfrm>
        <a:off x="3455039" y="2639987"/>
        <a:ext cx="2827548" cy="1885975"/>
      </dsp:txXfrm>
    </dsp:sp>
    <dsp:sp modelId="{D9B9277E-1E39-4BDB-B76C-6FFB3664360A}">
      <dsp:nvSpPr>
        <dsp:cNvPr id="5" name="椭圆 4"/>
        <dsp:cNvSpPr/>
      </dsp:nvSpPr>
      <dsp:spPr bwMode="white">
        <a:xfrm>
          <a:off x="1947013" y="0"/>
          <a:ext cx="1885032" cy="1885032"/>
        </a:xfrm>
        <a:prstGeom prst="ellipse">
          <a:avLst/>
        </a:prstGeom>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200"/>
          </a:lvl1pPr>
          <a:lvl2pPr marL="285750" indent="-285750" algn="ctr">
            <a:defRPr sz="4000"/>
          </a:lvl2pPr>
          <a:lvl3pPr marL="571500" indent="-285750" algn="ctr">
            <a:defRPr sz="4000"/>
          </a:lvl3pPr>
          <a:lvl4pPr marL="857250" indent="-285750" algn="ctr">
            <a:defRPr sz="4000"/>
          </a:lvl4pPr>
          <a:lvl5pPr marL="1143000" indent="-285750" algn="ctr">
            <a:defRPr sz="4000"/>
          </a:lvl5pPr>
          <a:lvl6pPr marL="1428750" indent="-285750" algn="ctr">
            <a:defRPr sz="4000"/>
          </a:lvl6pPr>
          <a:lvl7pPr marL="1714500" indent="-285750" algn="ctr">
            <a:defRPr sz="4000"/>
          </a:lvl7pPr>
          <a:lvl8pPr marL="2000250" indent="-285750" algn="ctr">
            <a:defRPr sz="4000"/>
          </a:lvl8pPr>
          <a:lvl9pPr marL="2286000" indent="-285750" algn="ctr">
            <a:defRPr sz="4000"/>
          </a:lvl9pPr>
        </a:lstStyle>
        <a:p>
          <a:pPr lvl="0">
            <a:lnSpc>
              <a:spcPct val="100000"/>
            </a:lnSpc>
            <a:spcBef>
              <a:spcPct val="0"/>
            </a:spcBef>
            <a:spcAft>
              <a:spcPct val="35000"/>
            </a:spcAft>
          </a:pPr>
          <a:r>
            <a:rPr lang="zh-CN" altLang="en-US" dirty="0" smtClean="0"/>
            <a:t>类型</a:t>
          </a:r>
          <a:endParaRPr lang="zh-CN" altLang="en-US" dirty="0"/>
        </a:p>
      </dsp:txBody>
      <dsp:txXfrm>
        <a:off x="1947013" y="0"/>
        <a:ext cx="1885032" cy="1885032"/>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B956B0B9-C91A-42CE-B1B2-10ACBA22070B}">
      <dsp:nvSpPr>
        <dsp:cNvPr id="3" name="圆角矩形 2"/>
        <dsp:cNvSpPr/>
      </dsp:nvSpPr>
      <dsp:spPr bwMode="white">
        <a:xfrm>
          <a:off x="3370404" y="0"/>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外汇期货交易</a:t>
          </a:r>
          <a:endParaRPr lang="zh-CN" altLang="en-US" sz="2800" dirty="0"/>
        </a:p>
      </dsp:txBody>
      <dsp:txXfrm>
        <a:off x="3370404" y="0"/>
        <a:ext cx="1488791" cy="967714"/>
      </dsp:txXfrm>
    </dsp:sp>
    <dsp:sp modelId="{256A6928-ABD8-44E6-A7CB-743178DCAD34}">
      <dsp:nvSpPr>
        <dsp:cNvPr id="4" name="弧形 3"/>
        <dsp:cNvSpPr/>
      </dsp:nvSpPr>
      <dsp:spPr bwMode="white">
        <a:xfrm>
          <a:off x="2183075" y="483857"/>
          <a:ext cx="3863450" cy="3863450"/>
        </a:xfrm>
        <a:prstGeom prst="arc">
          <a:avLst>
            <a:gd name="adj1" fmla="val 17579926"/>
            <a:gd name="adj2" fmla="val 19538753"/>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DEAF8DD4-0D85-43CE-99FE-949E454700EC}">
      <dsp:nvSpPr>
        <dsp:cNvPr id="5" name="圆角矩形 4"/>
        <dsp:cNvSpPr/>
      </dsp:nvSpPr>
      <dsp:spPr bwMode="white">
        <a:xfrm>
          <a:off x="5207584" y="1334789"/>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互换交易</a:t>
          </a:r>
          <a:endParaRPr lang="zh-CN" altLang="en-US" sz="2800" dirty="0"/>
        </a:p>
      </dsp:txBody>
      <dsp:txXfrm>
        <a:off x="5207584" y="1334789"/>
        <a:ext cx="1488791" cy="967714"/>
      </dsp:txXfrm>
    </dsp:sp>
    <dsp:sp modelId="{F8AF36A4-42CA-45B3-89A0-06B6886826CB}">
      <dsp:nvSpPr>
        <dsp:cNvPr id="6" name="弧形 5"/>
        <dsp:cNvSpPr/>
      </dsp:nvSpPr>
      <dsp:spPr bwMode="white">
        <a:xfrm>
          <a:off x="2183075" y="483857"/>
          <a:ext cx="3863450" cy="3863450"/>
        </a:xfrm>
        <a:prstGeom prst="arc">
          <a:avLst>
            <a:gd name="adj1" fmla="val 21421033"/>
            <a:gd name="adj2" fmla="val 2014897"/>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A8E28CDC-2F88-49C2-9651-90B094CFE52B}">
      <dsp:nvSpPr>
        <dsp:cNvPr id="7" name="圆角矩形 6"/>
        <dsp:cNvSpPr/>
      </dsp:nvSpPr>
      <dsp:spPr bwMode="white">
        <a:xfrm>
          <a:off x="4505844" y="3494523"/>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altLang="en-US" sz="2800" dirty="0" smtClean="0"/>
            <a:t>无本金交割远期</a:t>
          </a:r>
        </a:p>
      </dsp:txBody>
      <dsp:txXfrm>
        <a:off x="4505844" y="3494523"/>
        <a:ext cx="1488791" cy="967714"/>
      </dsp:txXfrm>
    </dsp:sp>
    <dsp:sp modelId="{08D0CB95-1E5C-41F8-AC5B-DE559F208DDB}">
      <dsp:nvSpPr>
        <dsp:cNvPr id="8" name="弧形 7"/>
        <dsp:cNvSpPr/>
      </dsp:nvSpPr>
      <dsp:spPr bwMode="white">
        <a:xfrm>
          <a:off x="2183075" y="483857"/>
          <a:ext cx="3863450" cy="3863450"/>
        </a:xfrm>
        <a:prstGeom prst="arc">
          <a:avLst>
            <a:gd name="adj1" fmla="val 4713260"/>
            <a:gd name="adj2" fmla="val 6086739"/>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E660B985-1B4B-4787-9259-977901F61304}">
      <dsp:nvSpPr>
        <dsp:cNvPr id="9" name="圆角矩形 8"/>
        <dsp:cNvSpPr/>
      </dsp:nvSpPr>
      <dsp:spPr bwMode="white">
        <a:xfrm>
          <a:off x="2234965" y="3494523"/>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远期利率协议</a:t>
          </a:r>
          <a:endParaRPr lang="zh-CN" altLang="en-US" sz="2800" dirty="0"/>
        </a:p>
      </dsp:txBody>
      <dsp:txXfrm>
        <a:off x="2234965" y="3494523"/>
        <a:ext cx="1488791" cy="967714"/>
      </dsp:txXfrm>
    </dsp:sp>
    <dsp:sp modelId="{EF2FC85E-6E5F-48CC-B3E9-B54668D07105}">
      <dsp:nvSpPr>
        <dsp:cNvPr id="10" name="弧形 9"/>
        <dsp:cNvSpPr/>
      </dsp:nvSpPr>
      <dsp:spPr bwMode="white">
        <a:xfrm>
          <a:off x="2183075" y="483857"/>
          <a:ext cx="3863450" cy="3863450"/>
        </a:xfrm>
        <a:prstGeom prst="arc">
          <a:avLst>
            <a:gd name="adj1" fmla="val 8785102"/>
            <a:gd name="adj2" fmla="val 10978966"/>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6CC84504-E205-4155-9B3C-9BBADDCCDD57}">
      <dsp:nvSpPr>
        <dsp:cNvPr id="11" name="圆角矩形 10"/>
        <dsp:cNvSpPr/>
      </dsp:nvSpPr>
      <dsp:spPr bwMode="white">
        <a:xfrm>
          <a:off x="1533225" y="1334789"/>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外汇期权交易</a:t>
          </a:r>
          <a:endParaRPr lang="zh-CN" altLang="en-US" sz="2800" dirty="0"/>
        </a:p>
      </dsp:txBody>
      <dsp:txXfrm>
        <a:off x="1533225" y="1334789"/>
        <a:ext cx="1488791" cy="967714"/>
      </dsp:txXfrm>
    </dsp:sp>
    <dsp:sp modelId="{2A1914B3-3340-4BC1-8ECC-A16E1560D17E}">
      <dsp:nvSpPr>
        <dsp:cNvPr id="12" name="弧形 11"/>
        <dsp:cNvSpPr/>
      </dsp:nvSpPr>
      <dsp:spPr bwMode="white">
        <a:xfrm>
          <a:off x="2183075" y="483857"/>
          <a:ext cx="3863450" cy="3863450"/>
        </a:xfrm>
        <a:prstGeom prst="arc">
          <a:avLst>
            <a:gd name="adj1" fmla="val 12861246"/>
            <a:gd name="adj2" fmla="val 14820073"/>
          </a:avLst>
        </a:prstGeom>
      </dsp:spPr>
      <dsp:style>
        <a:lnRef idx="1">
          <a:schemeClr val="accent1"/>
        </a:lnRef>
        <a:fillRef idx="0">
          <a:schemeClr val="accent1"/>
        </a:fillRef>
        <a:effectRef idx="0">
          <a:scrgbClr r="0" g="0" b="0"/>
        </a:effectRef>
        <a:fontRef idx="minor"/>
      </dsp:style>
      <dsp:txXfrm>
        <a:off x="2183075" y="483857"/>
        <a:ext cx="3863450" cy="386345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D932CBD7-D9CC-4B8E-BA9D-68D73EE57CF8}">
      <dsp:nvSpPr>
        <dsp:cNvPr id="3" name="矩形 2"/>
        <dsp:cNvSpPr/>
      </dsp:nvSpPr>
      <dsp:spPr bwMode="white">
        <a:xfrm>
          <a:off x="2452136" y="347227"/>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56032" rIns="256032" bIns="256032"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3600" b="0" i="0" dirty="0" smtClean="0">
              <a:solidFill>
                <a:schemeClr val="dk1"/>
              </a:solidFill>
            </a:rPr>
            <a:t>灵活性大</a:t>
          </a:r>
          <a:endParaRPr lang="zh-CN" altLang="en-US" sz="3600" dirty="0">
            <a:solidFill>
              <a:schemeClr val="dk1"/>
            </a:solidFill>
          </a:endParaRPr>
        </a:p>
      </dsp:txBody>
      <dsp:txXfrm>
        <a:off x="2452136" y="347227"/>
        <a:ext cx="2827548" cy="1885975"/>
      </dsp:txXfrm>
    </dsp:sp>
    <dsp:sp modelId="{0F46DB84-B538-4B7C-88A4-46517075497D}">
      <dsp:nvSpPr>
        <dsp:cNvPr id="4" name="矩形 3"/>
        <dsp:cNvSpPr/>
      </dsp:nvSpPr>
      <dsp:spPr bwMode="white">
        <a:xfrm>
          <a:off x="5385519" y="347227"/>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56032" rIns="256032" bIns="256032"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3600" b="0" i="0" dirty="0" smtClean="0">
              <a:solidFill>
                <a:schemeClr val="dk1"/>
              </a:solidFill>
            </a:rPr>
            <a:t>损失性小</a:t>
          </a:r>
          <a:endParaRPr lang="zh-CN" altLang="en-US" sz="3600" dirty="0">
            <a:solidFill>
              <a:schemeClr val="dk1"/>
            </a:solidFill>
          </a:endParaRPr>
        </a:p>
      </dsp:txBody>
      <dsp:txXfrm>
        <a:off x="5385519" y="347227"/>
        <a:ext cx="2827548" cy="1885975"/>
      </dsp:txXfrm>
    </dsp:sp>
    <dsp:sp modelId="{E32868EB-AEC5-45A1-A784-FDEF964306A7}">
      <dsp:nvSpPr>
        <dsp:cNvPr id="5" name="椭圆 4"/>
        <dsp:cNvSpPr/>
      </dsp:nvSpPr>
      <dsp:spPr bwMode="white">
        <a:xfrm>
          <a:off x="2980354" y="0"/>
          <a:ext cx="1885032" cy="1885032"/>
        </a:xfrm>
        <a:prstGeom prst="ellipse">
          <a:avLst/>
        </a:prstGeom>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200"/>
          </a:lvl1pPr>
          <a:lvl2pPr marL="285750" indent="-285750" algn="ctr">
            <a:defRPr sz="4000"/>
          </a:lvl2pPr>
          <a:lvl3pPr marL="571500" indent="-285750" algn="ctr">
            <a:defRPr sz="4000"/>
          </a:lvl3pPr>
          <a:lvl4pPr marL="857250" indent="-285750" algn="ctr">
            <a:defRPr sz="4000"/>
          </a:lvl4pPr>
          <a:lvl5pPr marL="1143000" indent="-285750" algn="ctr">
            <a:defRPr sz="4000"/>
          </a:lvl5pPr>
          <a:lvl6pPr marL="1428750" indent="-285750" algn="ctr">
            <a:defRPr sz="4000"/>
          </a:lvl6pPr>
          <a:lvl7pPr marL="1714500" indent="-285750" algn="ctr">
            <a:defRPr sz="4000"/>
          </a:lvl7pPr>
          <a:lvl8pPr marL="2000250" indent="-285750" algn="ctr">
            <a:defRPr sz="4000"/>
          </a:lvl8pPr>
          <a:lvl9pPr marL="2286000" indent="-285750" algn="ctr">
            <a:defRPr sz="4000"/>
          </a:lvl9pPr>
        </a:lstStyle>
        <a:p>
          <a:pPr lvl="0">
            <a:lnSpc>
              <a:spcPct val="100000"/>
            </a:lnSpc>
            <a:spcBef>
              <a:spcPct val="0"/>
            </a:spcBef>
            <a:spcAft>
              <a:spcPct val="35000"/>
            </a:spcAft>
          </a:pPr>
          <a:r>
            <a:rPr lang="zh-CN" altLang="en-US" dirty="0" smtClean="0"/>
            <a:t>特点</a:t>
          </a:r>
          <a:endParaRPr lang="zh-CN" altLang="en-US" dirty="0"/>
        </a:p>
      </dsp:txBody>
      <dsp:txXfrm>
        <a:off x="2980354" y="0"/>
        <a:ext cx="1885032" cy="1885032"/>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2D746EAF-F033-4792-A64A-2B5F249705A2}">
      <dsp:nvSpPr>
        <dsp:cNvPr id="3" name="圆角矩形 2"/>
        <dsp:cNvSpPr/>
      </dsp:nvSpPr>
      <dsp:spPr bwMode="white">
        <a:xfrm>
          <a:off x="2821668" y="0"/>
          <a:ext cx="2586264" cy="129313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123825" tIns="82550" rIns="123825"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dirty="0" smtClean="0"/>
            <a:t>类型</a:t>
          </a:r>
          <a:endParaRPr lang="zh-CN" altLang="en-US" dirty="0"/>
        </a:p>
      </dsp:txBody>
      <dsp:txXfrm>
        <a:off x="2821668" y="0"/>
        <a:ext cx="2586264" cy="1293132"/>
      </dsp:txXfrm>
    </dsp:sp>
    <dsp:sp modelId="{519436DF-5472-4DE9-9E1E-C71FD4A690E5}">
      <dsp:nvSpPr>
        <dsp:cNvPr id="5" name="任意多边形 4"/>
        <dsp:cNvSpPr/>
      </dsp:nvSpPr>
      <dsp:spPr bwMode="white">
        <a:xfrm>
          <a:off x="3080294" y="1293132"/>
          <a:ext cx="258626" cy="969849"/>
        </a:xfrm>
        <a:custGeom>
          <a:avLst/>
          <a:gdLst/>
          <a:ahLst/>
          <a:cxnLst/>
          <a:pathLst>
            <a:path w="407" h="1527">
              <a:moveTo>
                <a:pt x="0" y="0"/>
              </a:moveTo>
              <a:lnTo>
                <a:pt x="0" y="1527"/>
              </a:lnTo>
              <a:lnTo>
                <a:pt x="407" y="1527"/>
              </a:lnTo>
            </a:path>
          </a:pathLst>
        </a:custGeom>
      </dsp:spPr>
      <dsp:style>
        <a:lnRef idx="2">
          <a:schemeClr val="accent1">
            <a:shade val="60000"/>
          </a:schemeClr>
        </a:lnRef>
        <a:fillRef idx="0">
          <a:schemeClr val="accent1"/>
        </a:fillRef>
        <a:effectRef idx="0">
          <a:scrgbClr r="0" g="0" b="0"/>
        </a:effectRef>
        <a:fontRef idx="minor"/>
      </dsp:style>
      <dsp:txXfrm>
        <a:off x="3080294" y="1293132"/>
        <a:ext cx="258626" cy="969849"/>
      </dsp:txXfrm>
    </dsp:sp>
    <dsp:sp modelId="{456DBBB0-11A7-46CA-BF7B-77FADE121B47}">
      <dsp:nvSpPr>
        <dsp:cNvPr id="6" name="圆角矩形 5"/>
        <dsp:cNvSpPr/>
      </dsp:nvSpPr>
      <dsp:spPr bwMode="white">
        <a:xfrm>
          <a:off x="3338921" y="1616415"/>
          <a:ext cx="2069011" cy="1293132"/>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45720" rIns="68580" bIns="4572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dirty="0" smtClean="0">
              <a:solidFill>
                <a:schemeClr val="dk1"/>
              </a:solidFill>
            </a:rPr>
            <a:t>货币互换</a:t>
          </a:r>
          <a:endParaRPr lang="zh-CN" altLang="en-US" dirty="0">
            <a:solidFill>
              <a:schemeClr val="dk1"/>
            </a:solidFill>
          </a:endParaRPr>
        </a:p>
      </dsp:txBody>
      <dsp:txXfrm>
        <a:off x="3338921" y="1616415"/>
        <a:ext cx="2069011" cy="1293132"/>
      </dsp:txXfrm>
    </dsp:sp>
    <dsp:sp modelId="{8DFFFD05-C1E1-47CA-ACDA-8EE13BB4F798}">
      <dsp:nvSpPr>
        <dsp:cNvPr id="7" name="任意多边形 6"/>
        <dsp:cNvSpPr/>
      </dsp:nvSpPr>
      <dsp:spPr bwMode="white">
        <a:xfrm>
          <a:off x="3080294" y="1293132"/>
          <a:ext cx="258626" cy="2586264"/>
        </a:xfrm>
        <a:custGeom>
          <a:avLst/>
          <a:gdLst/>
          <a:ahLst/>
          <a:cxnLst/>
          <a:pathLst>
            <a:path w="407" h="4073">
              <a:moveTo>
                <a:pt x="0" y="0"/>
              </a:moveTo>
              <a:lnTo>
                <a:pt x="0" y="4073"/>
              </a:lnTo>
              <a:lnTo>
                <a:pt x="407" y="4073"/>
              </a:lnTo>
            </a:path>
          </a:pathLst>
        </a:custGeom>
      </dsp:spPr>
      <dsp:style>
        <a:lnRef idx="2">
          <a:schemeClr val="accent1">
            <a:shade val="60000"/>
          </a:schemeClr>
        </a:lnRef>
        <a:fillRef idx="0">
          <a:schemeClr val="accent1"/>
        </a:fillRef>
        <a:effectRef idx="0">
          <a:scrgbClr r="0" g="0" b="0"/>
        </a:effectRef>
        <a:fontRef idx="minor"/>
      </dsp:style>
      <dsp:txXfrm>
        <a:off x="3080294" y="1293132"/>
        <a:ext cx="258626" cy="2586264"/>
      </dsp:txXfrm>
    </dsp:sp>
    <dsp:sp modelId="{65514AB4-E9CD-4572-BFB7-94DA4397A23B}">
      <dsp:nvSpPr>
        <dsp:cNvPr id="8" name="圆角矩形 7"/>
        <dsp:cNvSpPr/>
      </dsp:nvSpPr>
      <dsp:spPr bwMode="white">
        <a:xfrm>
          <a:off x="3338921" y="3232830"/>
          <a:ext cx="2069011" cy="1293132"/>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45720" rIns="68580" bIns="4572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dirty="0" smtClean="0">
              <a:solidFill>
                <a:schemeClr val="dk1"/>
              </a:solidFill>
            </a:rPr>
            <a:t>利率互换</a:t>
          </a:r>
          <a:endParaRPr lang="zh-CN" altLang="en-US" dirty="0">
            <a:solidFill>
              <a:schemeClr val="dk1"/>
            </a:solidFill>
          </a:endParaRPr>
        </a:p>
      </dsp:txBody>
      <dsp:txXfrm>
        <a:off x="3338921" y="3232830"/>
        <a:ext cx="2069011" cy="1293132"/>
      </dsp:txXfrm>
    </dsp:sp>
    <dsp:sp modelId="{A605FD6E-CD63-4B1C-814C-84504CCB5058}">
      <dsp:nvSpPr>
        <dsp:cNvPr id="4" name="圆角矩形 3" hidden="1"/>
        <dsp:cNvSpPr/>
      </dsp:nvSpPr>
      <dsp:spPr>
        <a:xfrm>
          <a:off x="2821668" y="0"/>
          <a:ext cx="517253" cy="1293132"/>
        </a:xfrm>
        <a:prstGeom prst="roundRect">
          <a:avLst>
            <a:gd name="adj" fmla="val 10000"/>
          </a:avLst>
        </a:prstGeom>
      </dsp:spPr>
      <dsp:txXfrm>
        <a:off x="2821668" y="0"/>
        <a:ext cx="517253" cy="129313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235512"/>
        <a:chOff x="0" y="0"/>
        <a:chExt cx="8229600" cy="4235512"/>
      </a:xfrm>
    </dsp:grpSpPr>
    <dsp:sp modelId="{64D750AD-8278-47C1-A033-D2F0A8AE62A0}">
      <dsp:nvSpPr>
        <dsp:cNvPr id="3" name="六边形 2"/>
        <dsp:cNvSpPr/>
      </dsp:nvSpPr>
      <dsp:spPr bwMode="white">
        <a:xfrm>
          <a:off x="1585844" y="2631947"/>
          <a:ext cx="1868119" cy="1603565"/>
        </a:xfrm>
        <a:prstGeom prst="hexagon">
          <a:avLst>
            <a:gd name="adj" fmla="val 25000"/>
            <a:gd name="vf" fmla="val 115470"/>
          </a:avLst>
        </a:prstGeom>
      </dsp:spPr>
      <dsp:style>
        <a:lnRef idx="2">
          <a:schemeClr val="accent1"/>
        </a:lnRef>
        <a:fillRef idx="1">
          <a:schemeClr val="accent1"/>
        </a:fillRef>
        <a:effectRef idx="0">
          <a:scrgbClr r="0" g="0" b="0"/>
        </a:effectRef>
        <a:fontRef idx="minor">
          <a:schemeClr val="lt1"/>
        </a:fontRef>
      </dsp:style>
      <dsp:txBody>
        <a:bodyPr lIns="0" tIns="41910" rIns="0"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dirty="0" smtClean="0"/>
            <a:t>一般客户</a:t>
          </a:r>
          <a:endParaRPr lang="zh-CN" altLang="en-US" dirty="0"/>
        </a:p>
      </dsp:txBody>
      <dsp:txXfrm>
        <a:off x="1585844" y="2631947"/>
        <a:ext cx="1868119" cy="1603565"/>
      </dsp:txXfrm>
    </dsp:sp>
    <dsp:sp modelId="{210E8B4D-9256-4275-8F9C-FD764B7D1035}">
      <dsp:nvSpPr>
        <dsp:cNvPr id="4" name="六边形 3"/>
        <dsp:cNvSpPr/>
      </dsp:nvSpPr>
      <dsp:spPr bwMode="white">
        <a:xfrm>
          <a:off x="1644274" y="3340548"/>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1644274" y="3340548"/>
        <a:ext cx="218084" cy="188057"/>
      </dsp:txXfrm>
    </dsp:sp>
    <dsp:sp modelId="{07F081FE-6BFC-4B1B-AA01-4EC703FF5FF0}">
      <dsp:nvSpPr>
        <dsp:cNvPr id="5" name="六边形 4"/>
        <dsp:cNvSpPr/>
      </dsp:nvSpPr>
      <dsp:spPr bwMode="white">
        <a:xfrm>
          <a:off x="0" y="1760279"/>
          <a:ext cx="1868119" cy="1603565"/>
        </a:xfrm>
        <a:prstGeom prst="hexagon">
          <a:avLst>
            <a:gd name="adj" fmla="val 25000"/>
            <a:gd name="vf" fmla="val 115470"/>
          </a:avLst>
        </a:prstGeom>
        <a:blipFill>
          <a:blip r:embed="rId1" cstate="print">
            <a:extLst>
              <a:ext uri="{28A0092B-C50C-407E-A947-70E740481C1C}">
                <a14:useLocalDpi xmlns:a14="http://schemas.microsoft.com/office/drawing/2010/main" val="0"/>
              </a:ext>
            </a:extLst>
          </a:blip>
          <a:srcRect/>
          <a:stretch>
            <a:fillRect l="-46000" r="-46000"/>
          </a:stretch>
        </a:blipFill>
      </dsp:spPr>
      <dsp:style>
        <a:lnRef idx="2">
          <a:schemeClr val="accent1"/>
        </a:lnRef>
        <a:fillRef idx="1">
          <a:schemeClr val="lt1">
            <a:alpha val="90000"/>
          </a:schemeClr>
        </a:fillRef>
        <a:effectRef idx="0">
          <a:scrgbClr r="0" g="0" b="0"/>
        </a:effectRef>
        <a:fontRef idx="minor"/>
      </dsp:style>
      <dsp:txXfrm>
        <a:off x="0" y="1760279"/>
        <a:ext cx="1868119" cy="1603565"/>
      </dsp:txXfrm>
    </dsp:sp>
    <dsp:sp modelId="{FA537425-C784-4B82-8859-6ABD6725D771}">
      <dsp:nvSpPr>
        <dsp:cNvPr id="6" name="六边形 5"/>
        <dsp:cNvSpPr/>
      </dsp:nvSpPr>
      <dsp:spPr bwMode="white">
        <a:xfrm>
          <a:off x="1264890" y="3141479"/>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1264890" y="3141479"/>
        <a:ext cx="218084" cy="188057"/>
      </dsp:txXfrm>
    </dsp:sp>
    <dsp:sp modelId="{AFC6FF37-BBCE-4B72-926A-DAFBEEE612A6}">
      <dsp:nvSpPr>
        <dsp:cNvPr id="7" name="六边形 6"/>
        <dsp:cNvSpPr/>
      </dsp:nvSpPr>
      <dsp:spPr bwMode="white">
        <a:xfrm>
          <a:off x="3170042" y="1747996"/>
          <a:ext cx="1868119" cy="1603565"/>
        </a:xfrm>
        <a:prstGeom prst="hexagon">
          <a:avLst>
            <a:gd name="adj" fmla="val 25000"/>
            <a:gd name="vf" fmla="val 115470"/>
          </a:avLst>
        </a:prstGeom>
      </dsp:spPr>
      <dsp:style>
        <a:lnRef idx="2">
          <a:schemeClr val="accent1"/>
        </a:lnRef>
        <a:fillRef idx="1">
          <a:schemeClr val="accent1"/>
        </a:fillRef>
        <a:effectRef idx="0">
          <a:scrgbClr r="0" g="0" b="0"/>
        </a:effectRef>
        <a:fontRef idx="minor">
          <a:schemeClr val="lt1"/>
        </a:fontRef>
      </dsp:style>
      <dsp:txBody>
        <a:bodyPr lIns="0" tIns="41910" rIns="0"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dirty="0" smtClean="0"/>
            <a:t>中央银行</a:t>
          </a:r>
          <a:endParaRPr lang="zh-CN" altLang="en-US" dirty="0"/>
        </a:p>
      </dsp:txBody>
      <dsp:txXfrm>
        <a:off x="3170042" y="1747996"/>
        <a:ext cx="1868119" cy="1603565"/>
      </dsp:txXfrm>
    </dsp:sp>
    <dsp:sp modelId="{8E7A5B0B-1A73-41C0-AA49-F9A9A099D2B4}">
      <dsp:nvSpPr>
        <dsp:cNvPr id="8" name="六边形 7"/>
        <dsp:cNvSpPr/>
      </dsp:nvSpPr>
      <dsp:spPr bwMode="white">
        <a:xfrm>
          <a:off x="4449745" y="3127502"/>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4449745" y="3127502"/>
        <a:ext cx="218084" cy="188057"/>
      </dsp:txXfrm>
    </dsp:sp>
    <dsp:sp modelId="{902ADA86-A29A-4F36-9B2F-EC9157BC0954}">
      <dsp:nvSpPr>
        <dsp:cNvPr id="9" name="六边形 8"/>
        <dsp:cNvSpPr/>
      </dsp:nvSpPr>
      <dsp:spPr bwMode="white">
        <a:xfrm>
          <a:off x="4762470" y="2629406"/>
          <a:ext cx="1868119" cy="1603565"/>
        </a:xfrm>
        <a:prstGeom prst="hexagon">
          <a:avLst>
            <a:gd name="adj" fmla="val 25000"/>
            <a:gd name="vf" fmla="val 115470"/>
          </a:avLst>
        </a:prstGeom>
        <a:blipFill>
          <a:blip r:embed="rId2">
            <a:extLst>
              <a:ext uri="{28A0092B-C50C-407E-A947-70E740481C1C}">
                <a14:useLocalDpi xmlns:a14="http://schemas.microsoft.com/office/drawing/2010/main" val="0"/>
              </a:ext>
            </a:extLst>
          </a:blip>
          <a:srcRect/>
          <a:stretch>
            <a:fillRect l="-19000" r="-19000"/>
          </a:stretch>
        </a:blipFill>
      </dsp:spPr>
      <dsp:style>
        <a:lnRef idx="2">
          <a:schemeClr val="accent1"/>
        </a:lnRef>
        <a:fillRef idx="1">
          <a:schemeClr val="lt1">
            <a:alpha val="90000"/>
          </a:schemeClr>
        </a:fillRef>
        <a:effectRef idx="0">
          <a:scrgbClr r="0" g="0" b="0"/>
        </a:effectRef>
        <a:fontRef idx="minor"/>
      </dsp:style>
      <dsp:txXfrm>
        <a:off x="4762470" y="2629406"/>
        <a:ext cx="1868119" cy="1603565"/>
      </dsp:txXfrm>
    </dsp:sp>
    <dsp:sp modelId="{C72AFE1F-7174-4EDA-B0AB-BA69DDC6147E}">
      <dsp:nvSpPr>
        <dsp:cNvPr id="10" name="六边形 9"/>
        <dsp:cNvSpPr/>
      </dsp:nvSpPr>
      <dsp:spPr bwMode="white">
        <a:xfrm>
          <a:off x="4805263" y="3347749"/>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4805263" y="3347749"/>
        <a:ext cx="218084" cy="188057"/>
      </dsp:txXfrm>
    </dsp:sp>
    <dsp:sp modelId="{E9A88E00-C8AE-41F7-B956-25CA60839CB6}">
      <dsp:nvSpPr>
        <dsp:cNvPr id="11" name="六边形 10"/>
        <dsp:cNvSpPr/>
      </dsp:nvSpPr>
      <dsp:spPr bwMode="white">
        <a:xfrm>
          <a:off x="1585844" y="883951"/>
          <a:ext cx="1868119" cy="1603565"/>
        </a:xfrm>
        <a:prstGeom prst="hexagon">
          <a:avLst>
            <a:gd name="adj" fmla="val 25000"/>
            <a:gd name="vf" fmla="val 115470"/>
          </a:avLst>
        </a:prstGeom>
      </dsp:spPr>
      <dsp:style>
        <a:lnRef idx="2">
          <a:schemeClr val="accent1"/>
        </a:lnRef>
        <a:fillRef idx="1">
          <a:schemeClr val="accent1"/>
        </a:fillRef>
        <a:effectRef idx="0">
          <a:scrgbClr r="0" g="0" b="0"/>
        </a:effectRef>
        <a:fontRef idx="minor">
          <a:schemeClr val="lt1"/>
        </a:fontRef>
      </dsp:style>
      <dsp:txBody>
        <a:bodyPr lIns="0" tIns="41910" rIns="0"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dirty="0" smtClean="0"/>
            <a:t>外汇银行</a:t>
          </a:r>
          <a:endParaRPr lang="zh-CN" altLang="en-US" dirty="0"/>
        </a:p>
      </dsp:txBody>
      <dsp:txXfrm>
        <a:off x="1585844" y="883951"/>
        <a:ext cx="1868119" cy="1603565"/>
      </dsp:txXfrm>
    </dsp:sp>
    <dsp:sp modelId="{9DA53C89-7A15-4141-999C-0CF8FA0AF34F}">
      <dsp:nvSpPr>
        <dsp:cNvPr id="12" name="六边形 11"/>
        <dsp:cNvSpPr/>
      </dsp:nvSpPr>
      <dsp:spPr bwMode="white">
        <a:xfrm>
          <a:off x="2857317" y="916988"/>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2857317" y="916988"/>
        <a:ext cx="218084" cy="188057"/>
      </dsp:txXfrm>
    </dsp:sp>
    <dsp:sp modelId="{1B8A0285-E685-409C-86DC-346C2D98B9EA}">
      <dsp:nvSpPr>
        <dsp:cNvPr id="13" name="六边形 12"/>
        <dsp:cNvSpPr/>
      </dsp:nvSpPr>
      <dsp:spPr bwMode="white">
        <a:xfrm>
          <a:off x="3170042" y="0"/>
          <a:ext cx="1868119" cy="1603565"/>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t="-8000" b="-8000"/>
          </a:stretch>
        </a:blipFill>
      </dsp:spPr>
      <dsp:style>
        <a:lnRef idx="2">
          <a:schemeClr val="accent1"/>
        </a:lnRef>
        <a:fillRef idx="1">
          <a:schemeClr val="lt1">
            <a:alpha val="90000"/>
          </a:schemeClr>
        </a:fillRef>
        <a:effectRef idx="0">
          <a:scrgbClr r="0" g="0" b="0"/>
        </a:effectRef>
        <a:fontRef idx="minor"/>
      </dsp:style>
      <dsp:txXfrm>
        <a:off x="3170042" y="0"/>
        <a:ext cx="1868119" cy="1603565"/>
      </dsp:txXfrm>
    </dsp:sp>
    <dsp:sp modelId="{EE3491DA-0BF6-4C48-9D43-6241A736A510}">
      <dsp:nvSpPr>
        <dsp:cNvPr id="14" name="六边形 13"/>
        <dsp:cNvSpPr/>
      </dsp:nvSpPr>
      <dsp:spPr bwMode="white">
        <a:xfrm>
          <a:off x="3212836" y="710719"/>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3212836" y="710719"/>
        <a:ext cx="218084" cy="188057"/>
      </dsp:txXfrm>
    </dsp:sp>
    <dsp:sp modelId="{66681B3E-DBDE-4816-A0B3-5E9B69450D97}">
      <dsp:nvSpPr>
        <dsp:cNvPr id="15" name="六边形 14"/>
        <dsp:cNvSpPr/>
      </dsp:nvSpPr>
      <dsp:spPr bwMode="white">
        <a:xfrm>
          <a:off x="4762470" y="881410"/>
          <a:ext cx="1868119" cy="1603565"/>
        </a:xfrm>
        <a:prstGeom prst="hexagon">
          <a:avLst>
            <a:gd name="adj" fmla="val 25000"/>
            <a:gd name="vf" fmla="val 115470"/>
          </a:avLst>
        </a:prstGeom>
      </dsp:spPr>
      <dsp:style>
        <a:lnRef idx="2">
          <a:schemeClr val="accent1"/>
        </a:lnRef>
        <a:fillRef idx="1">
          <a:schemeClr val="accent1"/>
        </a:fillRef>
        <a:effectRef idx="0">
          <a:scrgbClr r="0" g="0" b="0"/>
        </a:effectRef>
        <a:fontRef idx="minor">
          <a:schemeClr val="lt1"/>
        </a:fontRef>
      </dsp:style>
      <dsp:txBody>
        <a:bodyPr lIns="0" tIns="41910" rIns="0"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dirty="0" smtClean="0"/>
            <a:t>外汇经纪人</a:t>
          </a:r>
          <a:endParaRPr lang="zh-CN" altLang="en-US" dirty="0"/>
        </a:p>
      </dsp:txBody>
      <dsp:txXfrm>
        <a:off x="4762470" y="881410"/>
        <a:ext cx="1868119" cy="1603565"/>
      </dsp:txXfrm>
    </dsp:sp>
    <dsp:sp modelId="{360A0B68-C81A-43EE-9C23-CFC7A2429F3A}">
      <dsp:nvSpPr>
        <dsp:cNvPr id="16" name="六边形 15"/>
        <dsp:cNvSpPr/>
      </dsp:nvSpPr>
      <dsp:spPr bwMode="white">
        <a:xfrm>
          <a:off x="6368887" y="1589164"/>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6368887" y="1589164"/>
        <a:ext cx="218084" cy="188057"/>
      </dsp:txXfrm>
    </dsp:sp>
    <dsp:sp modelId="{9FD9350C-524D-4284-BEC0-808D63A37162}">
      <dsp:nvSpPr>
        <dsp:cNvPr id="17" name="六边形 16"/>
        <dsp:cNvSpPr/>
      </dsp:nvSpPr>
      <dsp:spPr bwMode="white">
        <a:xfrm>
          <a:off x="6361481" y="1762820"/>
          <a:ext cx="1868119" cy="1603565"/>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9000" r="-9000"/>
          </a:stretch>
        </a:blipFill>
      </dsp:spPr>
      <dsp:style>
        <a:lnRef idx="2">
          <a:schemeClr val="accent1"/>
        </a:lnRef>
        <a:fillRef idx="1">
          <a:schemeClr val="lt1">
            <a:alpha val="90000"/>
          </a:schemeClr>
        </a:fillRef>
        <a:effectRef idx="0">
          <a:scrgbClr r="0" g="0" b="0"/>
        </a:effectRef>
        <a:fontRef idx="minor"/>
      </dsp:style>
      <dsp:txXfrm>
        <a:off x="6361481" y="1762820"/>
        <a:ext cx="1868119" cy="1603565"/>
      </dsp:txXfrm>
    </dsp:sp>
    <dsp:sp modelId="{47064A75-B6B9-4B13-A21A-1727ED58CDFD}">
      <dsp:nvSpPr>
        <dsp:cNvPr id="18" name="六边形 17"/>
        <dsp:cNvSpPr/>
      </dsp:nvSpPr>
      <dsp:spPr bwMode="white">
        <a:xfrm>
          <a:off x="6738396" y="1791198"/>
          <a:ext cx="218084" cy="188057"/>
        </a:xfrm>
        <a:prstGeom prst="hexagon">
          <a:avLst>
            <a:gd name="adj" fmla="val 25000"/>
            <a:gd name="vf" fmla="val 115470"/>
          </a:avLst>
        </a:prstGeom>
      </dsp:spPr>
      <dsp:style>
        <a:lnRef idx="2">
          <a:schemeClr val="accent1"/>
        </a:lnRef>
        <a:fillRef idx="1">
          <a:schemeClr val="lt1"/>
        </a:fillRef>
        <a:effectRef idx="0">
          <a:scrgbClr r="0" g="0" b="0"/>
        </a:effectRef>
        <a:fontRef idx="minor"/>
      </dsp:style>
      <dsp:txXfrm>
        <a:off x="6738396" y="1791198"/>
        <a:ext cx="218084" cy="188057"/>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82594DCF-FBF8-4CCB-92E3-2DBC9096EAB1}">
      <dsp:nvSpPr>
        <dsp:cNvPr id="3" name="等腰三角形 2"/>
        <dsp:cNvSpPr/>
      </dsp:nvSpPr>
      <dsp:spPr bwMode="white">
        <a:xfrm>
          <a:off x="380881" y="0"/>
          <a:ext cx="4525962" cy="4525962"/>
        </a:xfrm>
        <a:prstGeom prst="triangle">
          <a:avLst/>
        </a:prstGeom>
      </dsp:spPr>
      <dsp:style>
        <a:lnRef idx="2">
          <a:schemeClr val="lt1"/>
        </a:lnRef>
        <a:fillRef idx="1">
          <a:schemeClr val="accent1"/>
        </a:fillRef>
        <a:effectRef idx="0">
          <a:scrgbClr r="0" g="0" b="0"/>
        </a:effectRef>
        <a:fontRef idx="minor">
          <a:schemeClr val="lt1"/>
        </a:fontRef>
      </dsp:style>
      <dsp:txXfrm>
        <a:off x="380881" y="0"/>
        <a:ext cx="4525962" cy="4525962"/>
      </dsp:txXfrm>
    </dsp:sp>
    <dsp:sp modelId="{BF8D4CAC-7B12-418A-9EEB-C86AA396CC25}">
      <dsp:nvSpPr>
        <dsp:cNvPr id="4" name="圆角矩形 3"/>
        <dsp:cNvSpPr/>
      </dsp:nvSpPr>
      <dsp:spPr bwMode="white">
        <a:xfrm>
          <a:off x="2426884" y="452596"/>
          <a:ext cx="3375831" cy="1072821"/>
        </a:xfrm>
        <a:prstGeom prst="roundRect">
          <a:avLst/>
        </a:prstGeom>
      </dsp:spPr>
      <dsp:style>
        <a:lnRef idx="2">
          <a:schemeClr val="accent1"/>
        </a:lnRef>
        <a:fillRef idx="1">
          <a:schemeClr val="lt1">
            <a:alpha val="90000"/>
          </a:schemeClr>
        </a:fillRef>
        <a:effectRef idx="0">
          <a:scrgbClr r="0" g="0" b="0"/>
        </a:effectRef>
        <a:fontRef idx="minor"/>
      </dsp:style>
      <dsp:txBody>
        <a:bodyPr lIns="80010" tIns="80010" rIns="80010"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dirty="0" smtClean="0">
              <a:solidFill>
                <a:schemeClr val="dk1"/>
              </a:solidFill>
            </a:rPr>
            <a:t>外汇银行与中央银行之间的外汇交易</a:t>
          </a:r>
          <a:endParaRPr lang="zh-CN" altLang="en-US" dirty="0">
            <a:solidFill>
              <a:schemeClr val="dk1"/>
            </a:solidFill>
          </a:endParaRPr>
        </a:p>
      </dsp:txBody>
      <dsp:txXfrm>
        <a:off x="2426884" y="452596"/>
        <a:ext cx="3375831" cy="1072821"/>
      </dsp:txXfrm>
    </dsp:sp>
    <dsp:sp modelId="{FA395614-07A3-4D23-9089-3652B4C29FBF}">
      <dsp:nvSpPr>
        <dsp:cNvPr id="5" name="圆角矩形 4"/>
        <dsp:cNvSpPr/>
      </dsp:nvSpPr>
      <dsp:spPr bwMode="white">
        <a:xfrm>
          <a:off x="2470807" y="1659519"/>
          <a:ext cx="3287987" cy="1072821"/>
        </a:xfrm>
        <a:prstGeom prst="roundRect">
          <a:avLst/>
        </a:prstGeom>
      </dsp:spPr>
      <dsp:style>
        <a:lnRef idx="2">
          <a:schemeClr val="accent1"/>
        </a:lnRef>
        <a:fillRef idx="1">
          <a:schemeClr val="lt1">
            <a:alpha val="90000"/>
          </a:schemeClr>
        </a:fillRef>
        <a:effectRef idx="0">
          <a:scrgbClr r="0" g="0" b="0"/>
        </a:effectRef>
        <a:fontRef idx="minor"/>
      </dsp:style>
      <dsp:txBody>
        <a:bodyPr lIns="80010" tIns="80010" rIns="80010"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dirty="0" smtClean="0">
              <a:solidFill>
                <a:schemeClr val="dk1"/>
              </a:solidFill>
            </a:rPr>
            <a:t>银行间的外汇交易（外汇批发业务）</a:t>
          </a:r>
          <a:endParaRPr lang="zh-CN" altLang="en-US" dirty="0">
            <a:solidFill>
              <a:schemeClr val="dk1"/>
            </a:solidFill>
          </a:endParaRPr>
        </a:p>
      </dsp:txBody>
      <dsp:txXfrm>
        <a:off x="2470807" y="1659519"/>
        <a:ext cx="3287987" cy="1072821"/>
      </dsp:txXfrm>
    </dsp:sp>
    <dsp:sp modelId="{E0C57069-D89F-4C32-A71F-9FBC44302587}">
      <dsp:nvSpPr>
        <dsp:cNvPr id="6" name="圆角矩形 5"/>
        <dsp:cNvSpPr/>
      </dsp:nvSpPr>
      <dsp:spPr bwMode="white">
        <a:xfrm>
          <a:off x="2470807" y="2866443"/>
          <a:ext cx="3287987" cy="1072821"/>
        </a:xfrm>
        <a:prstGeom prst="roundRect">
          <a:avLst/>
        </a:prstGeom>
      </dsp:spPr>
      <dsp:style>
        <a:lnRef idx="2">
          <a:schemeClr val="accent1"/>
        </a:lnRef>
        <a:fillRef idx="1">
          <a:schemeClr val="lt1">
            <a:alpha val="90000"/>
          </a:schemeClr>
        </a:fillRef>
        <a:effectRef idx="0">
          <a:scrgbClr r="0" g="0" b="0"/>
        </a:effectRef>
        <a:fontRef idx="minor"/>
      </dsp:style>
      <dsp:txBody>
        <a:bodyPr lIns="80010" tIns="80010" rIns="80010"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dirty="0" smtClean="0">
              <a:solidFill>
                <a:schemeClr val="dk1"/>
              </a:solidFill>
            </a:rPr>
            <a:t>顾客和外汇银行之间的外汇交易（外汇零售业务）</a:t>
          </a:r>
          <a:endParaRPr lang="zh-CN" altLang="en-US" dirty="0">
            <a:solidFill>
              <a:schemeClr val="dk1"/>
            </a:solidFill>
          </a:endParaRPr>
        </a:p>
      </dsp:txBody>
      <dsp:txXfrm>
        <a:off x="2470807" y="2866443"/>
        <a:ext cx="3287987" cy="1072821"/>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EA0D1470-8321-4236-910A-DF34B44CDEAD}">
      <dsp:nvSpPr>
        <dsp:cNvPr id="4" name="空心弧 3"/>
        <dsp:cNvSpPr/>
      </dsp:nvSpPr>
      <dsp:spPr bwMode="white">
        <a:xfrm>
          <a:off x="-5067108" y="-796465"/>
          <a:ext cx="6118893" cy="6118893"/>
        </a:xfrm>
        <a:prstGeom prst="blockArc">
          <a:avLst>
            <a:gd name="adj1" fmla="val 18900000"/>
            <a:gd name="adj2" fmla="val 2700000"/>
            <a:gd name="adj3" fmla="val 295"/>
          </a:avLst>
        </a:prstGeom>
      </dsp:spPr>
      <dsp:style>
        <a:lnRef idx="2">
          <a:schemeClr val="accent1">
            <a:shade val="60000"/>
          </a:schemeClr>
        </a:lnRef>
        <a:fillRef idx="0">
          <a:schemeClr val="accent1"/>
        </a:fillRef>
        <a:effectRef idx="0">
          <a:scrgbClr r="0" g="0" b="0"/>
        </a:effectRef>
        <a:fontRef idx="minor"/>
      </dsp:style>
      <dsp:txXfrm>
        <a:off x="-5067108" y="-796465"/>
        <a:ext cx="6118893" cy="6118893"/>
      </dsp:txXfrm>
    </dsp:sp>
    <dsp:sp modelId="{1C237105-3953-4FD0-80E5-AAF39845BBC2}">
      <dsp:nvSpPr>
        <dsp:cNvPr id="7" name="矩形 6"/>
        <dsp:cNvSpPr/>
      </dsp:nvSpPr>
      <dsp:spPr bwMode="white">
        <a:xfrm>
          <a:off x="489709" y="282782"/>
          <a:ext cx="7739891" cy="565926"/>
        </a:xfrm>
        <a:prstGeom prst="rect">
          <a:avLst/>
        </a:prstGeom>
      </dsp:spPr>
      <dsp:style>
        <a:lnRef idx="2">
          <a:schemeClr val="lt1"/>
        </a:lnRef>
        <a:fillRef idx="1">
          <a:schemeClr val="accent1"/>
        </a:fillRef>
        <a:effectRef idx="0">
          <a:scrgbClr r="0" g="0" b="0"/>
        </a:effectRef>
        <a:fontRef idx="minor">
          <a:schemeClr val="lt1"/>
        </a:fontRef>
      </dsp:style>
      <dsp:txBody>
        <a:bodyPr lIns="449203"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dirty="0" smtClean="0"/>
            <a:t>国际贸易结算的需要</a:t>
          </a:r>
          <a:endParaRPr lang="zh-CN" altLang="en-US" dirty="0"/>
        </a:p>
      </dsp:txBody>
      <dsp:txXfrm>
        <a:off x="489709" y="282782"/>
        <a:ext cx="7739891" cy="565926"/>
      </dsp:txXfrm>
    </dsp:sp>
    <dsp:sp modelId="{5E3483DB-9AF6-4CCC-9368-901AA03BCABE}">
      <dsp:nvSpPr>
        <dsp:cNvPr id="8" name="椭圆 7"/>
        <dsp:cNvSpPr/>
      </dsp:nvSpPr>
      <dsp:spPr bwMode="white">
        <a:xfrm>
          <a:off x="136005" y="212041"/>
          <a:ext cx="707408" cy="707408"/>
        </a:xfrm>
        <a:prstGeom prst="ellipse">
          <a:avLst/>
        </a:prstGeom>
      </dsp:spPr>
      <dsp:style>
        <a:lnRef idx="2">
          <a:schemeClr val="accent1"/>
        </a:lnRef>
        <a:fillRef idx="1">
          <a:schemeClr val="lt1"/>
        </a:fillRef>
        <a:effectRef idx="0">
          <a:scrgbClr r="0" g="0" b="0"/>
        </a:effectRef>
        <a:fontRef idx="minor"/>
      </dsp:style>
      <dsp:txXfrm>
        <a:off x="136005" y="212041"/>
        <a:ext cx="707408" cy="707408"/>
      </dsp:txXfrm>
    </dsp:sp>
    <dsp:sp modelId="{E3E46173-30DE-4276-B3BC-6186433C8A7E}">
      <dsp:nvSpPr>
        <dsp:cNvPr id="9" name="矩形 8"/>
        <dsp:cNvSpPr/>
      </dsp:nvSpPr>
      <dsp:spPr bwMode="white">
        <a:xfrm>
          <a:off x="895235" y="1131400"/>
          <a:ext cx="7334365" cy="565926"/>
        </a:xfrm>
        <a:prstGeom prst="rect">
          <a:avLst/>
        </a:prstGeom>
      </dsp:spPr>
      <dsp:style>
        <a:lnRef idx="2">
          <a:schemeClr val="lt1"/>
        </a:lnRef>
        <a:fillRef idx="1">
          <a:schemeClr val="accent1"/>
        </a:fillRef>
        <a:effectRef idx="0">
          <a:scrgbClr r="0" g="0" b="0"/>
        </a:effectRef>
        <a:fontRef idx="minor">
          <a:schemeClr val="lt1"/>
        </a:fontRef>
      </dsp:style>
      <dsp:txBody>
        <a:bodyPr lIns="449203"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dirty="0" smtClean="0"/>
            <a:t>避免国际贸易结算的汇率风险</a:t>
          </a:r>
          <a:endParaRPr lang="zh-CN" altLang="en-US" dirty="0"/>
        </a:p>
      </dsp:txBody>
      <dsp:txXfrm>
        <a:off x="895235" y="1131400"/>
        <a:ext cx="7334365" cy="565926"/>
      </dsp:txXfrm>
    </dsp:sp>
    <dsp:sp modelId="{08BAF880-8E71-4123-8311-B794E9D1D5DE}">
      <dsp:nvSpPr>
        <dsp:cNvPr id="10" name="椭圆 9"/>
        <dsp:cNvSpPr/>
      </dsp:nvSpPr>
      <dsp:spPr bwMode="white">
        <a:xfrm>
          <a:off x="541531" y="1060659"/>
          <a:ext cx="707408" cy="707408"/>
        </a:xfrm>
        <a:prstGeom prst="ellipse">
          <a:avLst/>
        </a:prstGeom>
      </dsp:spPr>
      <dsp:style>
        <a:lnRef idx="2">
          <a:schemeClr val="accent1"/>
        </a:lnRef>
        <a:fillRef idx="1">
          <a:schemeClr val="lt1"/>
        </a:fillRef>
        <a:effectRef idx="0">
          <a:scrgbClr r="0" g="0" b="0"/>
        </a:effectRef>
        <a:fontRef idx="minor"/>
      </dsp:style>
      <dsp:txXfrm>
        <a:off x="541531" y="1060659"/>
        <a:ext cx="707408" cy="707408"/>
      </dsp:txXfrm>
    </dsp:sp>
    <dsp:sp modelId="{D552C246-87F5-47F9-885E-D65A7B95AA93}">
      <dsp:nvSpPr>
        <dsp:cNvPr id="11" name="矩形 10"/>
        <dsp:cNvSpPr/>
      </dsp:nvSpPr>
      <dsp:spPr bwMode="white">
        <a:xfrm>
          <a:off x="1019699" y="1980018"/>
          <a:ext cx="7209901" cy="565926"/>
        </a:xfrm>
        <a:prstGeom prst="rect">
          <a:avLst/>
        </a:prstGeom>
      </dsp:spPr>
      <dsp:style>
        <a:lnRef idx="2">
          <a:schemeClr val="lt1"/>
        </a:lnRef>
        <a:fillRef idx="1">
          <a:schemeClr val="accent1"/>
        </a:fillRef>
        <a:effectRef idx="0">
          <a:scrgbClr r="0" g="0" b="0"/>
        </a:effectRef>
        <a:fontRef idx="minor">
          <a:schemeClr val="lt1"/>
        </a:fontRef>
      </dsp:style>
      <dsp:txBody>
        <a:bodyPr lIns="449203"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dirty="0" smtClean="0"/>
            <a:t>国际投资的需要</a:t>
          </a:r>
          <a:endParaRPr lang="zh-CN" altLang="en-US" dirty="0"/>
        </a:p>
      </dsp:txBody>
      <dsp:txXfrm>
        <a:off x="1019699" y="1980018"/>
        <a:ext cx="7209901" cy="565926"/>
      </dsp:txXfrm>
    </dsp:sp>
    <dsp:sp modelId="{9A8BAD72-FB8C-4E77-9DBE-3600825EB11D}">
      <dsp:nvSpPr>
        <dsp:cNvPr id="12" name="椭圆 11"/>
        <dsp:cNvSpPr/>
      </dsp:nvSpPr>
      <dsp:spPr bwMode="white">
        <a:xfrm>
          <a:off x="665995" y="1909277"/>
          <a:ext cx="707408" cy="707408"/>
        </a:xfrm>
        <a:prstGeom prst="ellipse">
          <a:avLst/>
        </a:prstGeom>
      </dsp:spPr>
      <dsp:style>
        <a:lnRef idx="2">
          <a:schemeClr val="accent1"/>
        </a:lnRef>
        <a:fillRef idx="1">
          <a:schemeClr val="lt1"/>
        </a:fillRef>
        <a:effectRef idx="0">
          <a:scrgbClr r="0" g="0" b="0"/>
        </a:effectRef>
        <a:fontRef idx="minor"/>
      </dsp:style>
      <dsp:txXfrm>
        <a:off x="665995" y="1909277"/>
        <a:ext cx="707408" cy="707408"/>
      </dsp:txXfrm>
    </dsp:sp>
    <dsp:sp modelId="{9573B363-74A3-430D-893D-4B43ECDFB5E2}">
      <dsp:nvSpPr>
        <dsp:cNvPr id="13" name="矩形 12"/>
        <dsp:cNvSpPr/>
      </dsp:nvSpPr>
      <dsp:spPr bwMode="white">
        <a:xfrm>
          <a:off x="895235" y="2828636"/>
          <a:ext cx="7334365" cy="565926"/>
        </a:xfrm>
        <a:prstGeom prst="rect">
          <a:avLst/>
        </a:prstGeom>
      </dsp:spPr>
      <dsp:style>
        <a:lnRef idx="2">
          <a:schemeClr val="lt1"/>
        </a:lnRef>
        <a:fillRef idx="1">
          <a:schemeClr val="accent1"/>
        </a:fillRef>
        <a:effectRef idx="0">
          <a:scrgbClr r="0" g="0" b="0"/>
        </a:effectRef>
        <a:fontRef idx="minor">
          <a:schemeClr val="lt1"/>
        </a:fontRef>
      </dsp:style>
      <dsp:txBody>
        <a:bodyPr lIns="449203"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dirty="0" smtClean="0"/>
            <a:t>金融投机的需要</a:t>
          </a:r>
          <a:endParaRPr lang="zh-CN" altLang="en-US" dirty="0"/>
        </a:p>
      </dsp:txBody>
      <dsp:txXfrm>
        <a:off x="895235" y="2828636"/>
        <a:ext cx="7334365" cy="565926"/>
      </dsp:txXfrm>
    </dsp:sp>
    <dsp:sp modelId="{0F75A1A0-285C-4CCB-8FE3-F315CCB173F5}">
      <dsp:nvSpPr>
        <dsp:cNvPr id="14" name="椭圆 13"/>
        <dsp:cNvSpPr/>
      </dsp:nvSpPr>
      <dsp:spPr bwMode="white">
        <a:xfrm>
          <a:off x="541531" y="2757895"/>
          <a:ext cx="707408" cy="707408"/>
        </a:xfrm>
        <a:prstGeom prst="ellipse">
          <a:avLst/>
        </a:prstGeom>
      </dsp:spPr>
      <dsp:style>
        <a:lnRef idx="2">
          <a:schemeClr val="accent1"/>
        </a:lnRef>
        <a:fillRef idx="1">
          <a:schemeClr val="lt1"/>
        </a:fillRef>
        <a:effectRef idx="0">
          <a:scrgbClr r="0" g="0" b="0"/>
        </a:effectRef>
        <a:fontRef idx="minor"/>
      </dsp:style>
      <dsp:txXfrm>
        <a:off x="541531" y="2757895"/>
        <a:ext cx="707408" cy="707408"/>
      </dsp:txXfrm>
    </dsp:sp>
    <dsp:sp modelId="{764B6B77-E394-4FC7-A558-BAD3D7613BBF}">
      <dsp:nvSpPr>
        <dsp:cNvPr id="15" name="矩形 14"/>
        <dsp:cNvSpPr/>
      </dsp:nvSpPr>
      <dsp:spPr bwMode="white">
        <a:xfrm>
          <a:off x="489709" y="3677254"/>
          <a:ext cx="7739891" cy="565926"/>
        </a:xfrm>
        <a:prstGeom prst="rect">
          <a:avLst/>
        </a:prstGeom>
      </dsp:spPr>
      <dsp:style>
        <a:lnRef idx="2">
          <a:schemeClr val="lt1"/>
        </a:lnRef>
        <a:fillRef idx="1">
          <a:schemeClr val="accent1"/>
        </a:fillRef>
        <a:effectRef idx="0">
          <a:scrgbClr r="0" g="0" b="0"/>
        </a:effectRef>
        <a:fontRef idx="minor">
          <a:schemeClr val="lt1"/>
        </a:fontRef>
      </dsp:style>
      <dsp:txBody>
        <a:bodyPr lIns="449203"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dirty="0" smtClean="0"/>
            <a:t>中央银行干预外汇市场的需要</a:t>
          </a:r>
          <a:endParaRPr lang="zh-CN" altLang="en-US" dirty="0"/>
        </a:p>
      </dsp:txBody>
      <dsp:txXfrm>
        <a:off x="489709" y="3677254"/>
        <a:ext cx="7739891" cy="565926"/>
      </dsp:txXfrm>
    </dsp:sp>
    <dsp:sp modelId="{F4140CF5-8B94-4BDC-98FC-B9A52F9C5C0F}">
      <dsp:nvSpPr>
        <dsp:cNvPr id="16" name="椭圆 15"/>
        <dsp:cNvSpPr/>
      </dsp:nvSpPr>
      <dsp:spPr bwMode="white">
        <a:xfrm>
          <a:off x="89776" y="3624262"/>
          <a:ext cx="707408" cy="707408"/>
        </a:xfrm>
        <a:prstGeom prst="ellipse">
          <a:avLst/>
        </a:prstGeom>
      </dsp:spPr>
      <dsp:style>
        <a:lnRef idx="2">
          <a:schemeClr val="accent1"/>
        </a:lnRef>
        <a:fillRef idx="1">
          <a:schemeClr val="lt1"/>
        </a:fillRef>
        <a:effectRef idx="0">
          <a:scrgbClr r="0" g="0" b="0"/>
        </a:effectRef>
        <a:fontRef idx="minor"/>
      </dsp:style>
      <dsp:txXfrm>
        <a:off x="89776" y="3624262"/>
        <a:ext cx="707408" cy="707408"/>
      </dsp:txXfrm>
    </dsp:sp>
    <dsp:sp modelId="{5C5AB9CD-FE8F-4AA9-907C-9D687ABEC232}">
      <dsp:nvSpPr>
        <dsp:cNvPr id="3" name="矩形 2" hidden="1"/>
        <dsp:cNvSpPr/>
      </dsp:nvSpPr>
      <dsp:spPr bwMode="white">
        <a:xfrm>
          <a:off x="124966" y="94354"/>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24966" y="94354"/>
        <a:ext cx="36000" cy="36000"/>
      </dsp:txXfrm>
    </dsp:sp>
    <dsp:sp modelId="{B1017CC0-C21D-4584-BF1A-86F1F63E877F}">
      <dsp:nvSpPr>
        <dsp:cNvPr id="5" name="矩形 4" hidden="1"/>
        <dsp:cNvSpPr/>
      </dsp:nvSpPr>
      <dsp:spPr bwMode="white">
        <a:xfrm>
          <a:off x="1015785" y="2244981"/>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015785" y="2244981"/>
        <a:ext cx="36000" cy="36000"/>
      </dsp:txXfrm>
    </dsp:sp>
    <dsp:sp modelId="{B2DE3A58-8488-4BF7-9DA1-EE414F6675F8}">
      <dsp:nvSpPr>
        <dsp:cNvPr id="6" name="矩形 5" hidden="1"/>
        <dsp:cNvSpPr/>
      </dsp:nvSpPr>
      <dsp:spPr bwMode="white">
        <a:xfrm>
          <a:off x="124966" y="4395608"/>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24966" y="4395608"/>
        <a:ext cx="36000" cy="36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525962" cy="4525962"/>
        <a:chOff x="0" y="0"/>
        <a:chExt cx="4525962" cy="4525962"/>
      </a:xfrm>
    </dsp:grpSpPr>
    <dsp:sp modelId="{F1C7BDE8-0449-4049-9D20-8048D7E7E232}">
      <dsp:nvSpPr>
        <dsp:cNvPr id="3" name="形状 2"/>
        <dsp:cNvSpPr/>
      </dsp:nvSpPr>
      <dsp:spPr bwMode="white">
        <a:xfrm>
          <a:off x="2438422" y="2024062"/>
          <a:ext cx="2489279" cy="2489279"/>
        </a:xfrm>
        <a:prstGeom prst="gear9">
          <a:avLst/>
        </a:prstGeom>
      </dsp:spPr>
      <dsp:style>
        <a:lnRef idx="2">
          <a:schemeClr val="lt1"/>
        </a:lnRef>
        <a:fillRef idx="1">
          <a:schemeClr val="accent1"/>
        </a:fillRef>
        <a:effectRef idx="0">
          <a:scrgbClr r="0" g="0" b="0"/>
        </a:effectRef>
        <a:fontRef idx="minor">
          <a:schemeClr val="lt1"/>
        </a:fontRef>
      </dsp:style>
      <dsp:txBody>
        <a:bodyPr lIns="35560" tIns="35560" rIns="35560" bIns="3556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marL="0" marR="0" lvl="0" indent="0" defTabSz="914400" eaLnBrk="1" fontAlgn="auto" latinLnBrk="0" hangingPunct="1">
            <a:lnSpc>
              <a:spcPct val="100000"/>
            </a:lnSpc>
            <a:spcBef>
              <a:spcPts val="0"/>
            </a:spcBef>
            <a:spcAft>
              <a:spcPts val="0"/>
            </a:spcAft>
            <a:buClrTx/>
            <a:buSzTx/>
            <a:buFontTx/>
            <a:buNone/>
          </a:pPr>
          <a:r>
            <a:rPr lang="en-US" altLang="zh-CN" sz="2800" dirty="0" smtClean="0"/>
            <a:t>SWIFT</a:t>
          </a:r>
          <a:endParaRPr lang="en-US" altLang="zh-CN" sz="2800" dirty="0" smtClean="0"/>
        </a:p>
        <a:p>
          <a:pPr marL="0" marR="0" lvl="0" indent="0" defTabSz="914400" eaLnBrk="1" fontAlgn="auto" latinLnBrk="0" hangingPunct="1">
            <a:lnSpc>
              <a:spcPct val="100000"/>
            </a:lnSpc>
            <a:spcBef>
              <a:spcPts val="0"/>
            </a:spcBef>
            <a:spcAft>
              <a:spcPts val="0"/>
            </a:spcAft>
            <a:buClrTx/>
            <a:buSzTx/>
            <a:buFontTx/>
            <a:buNone/>
          </a:pPr>
          <a:r>
            <a:rPr lang="zh-CN" altLang="zh-CN" sz="2800" dirty="0" smtClean="0"/>
            <a:t>系统</a:t>
          </a:r>
          <a:endParaRPr lang="zh-CN" altLang="en-US" sz="2800" dirty="0" smtClean="0"/>
        </a:p>
      </dsp:txBody>
      <dsp:txXfrm>
        <a:off x="2438422" y="2024062"/>
        <a:ext cx="2489279" cy="2489279"/>
      </dsp:txXfrm>
    </dsp:sp>
    <dsp:sp modelId="{41BADB2D-C493-4E12-849A-19C04E1281BC}">
      <dsp:nvSpPr>
        <dsp:cNvPr id="6" name="形状 5"/>
        <dsp:cNvSpPr/>
      </dsp:nvSpPr>
      <dsp:spPr bwMode="white">
        <a:xfrm>
          <a:off x="1066800" y="804861"/>
          <a:ext cx="1810385" cy="1810385"/>
        </a:xfrm>
        <a:prstGeom prst="gear6">
          <a:avLst/>
        </a:prstGeom>
      </dsp:spPr>
      <dsp:style>
        <a:lnRef idx="2">
          <a:schemeClr val="lt1"/>
        </a:lnRef>
        <a:fillRef idx="1">
          <a:schemeClr val="accent1"/>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zh-CN" dirty="0" smtClean="0">
              <a:solidFill>
                <a:schemeClr val="bg1"/>
              </a:solidFill>
            </a:rPr>
            <a:t>电话</a:t>
          </a:r>
          <a:endParaRPr lang="zh-CN" altLang="en-US" dirty="0"/>
        </a:p>
      </dsp:txBody>
      <dsp:txXfrm>
        <a:off x="1066800" y="804861"/>
        <a:ext cx="1810385" cy="1810385"/>
      </dsp:txXfrm>
    </dsp:sp>
    <dsp:sp modelId="{35288155-EF9D-46D8-B15E-5CD41FBE0464}">
      <dsp:nvSpPr>
        <dsp:cNvPr id="9" name="形状 8"/>
        <dsp:cNvSpPr/>
      </dsp:nvSpPr>
      <dsp:spPr bwMode="white">
        <a:xfrm rot="-900000">
          <a:off x="2790138" y="199327"/>
          <a:ext cx="1773808" cy="1773808"/>
        </a:xfrm>
        <a:prstGeom prst="gear6">
          <a:avLst/>
        </a:prstGeom>
      </dsp:spPr>
      <dsp:style>
        <a:lnRef idx="2">
          <a:schemeClr val="lt1"/>
        </a:lnRef>
        <a:fillRef idx="1">
          <a:schemeClr val="accent1"/>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marL="0" marR="0" lvl="0" indent="0" defTabSz="914400" eaLnBrk="1" fontAlgn="auto" latinLnBrk="0" hangingPunct="1">
            <a:lnSpc>
              <a:spcPct val="100000"/>
            </a:lnSpc>
            <a:spcBef>
              <a:spcPts val="0"/>
            </a:spcBef>
            <a:spcAft>
              <a:spcPts val="0"/>
            </a:spcAft>
            <a:buClrTx/>
            <a:buSzTx/>
            <a:buFontTx/>
            <a:buNone/>
          </a:pPr>
          <a:r>
            <a:rPr lang="zh-CN" altLang="en-US" dirty="0" smtClean="0">
              <a:solidFill>
                <a:schemeClr val="bg1"/>
              </a:solidFill>
            </a:rPr>
            <a:t>电传</a:t>
          </a:r>
        </a:p>
      </dsp:txBody>
      <dsp:txXfrm rot="-900000">
        <a:off x="2790138" y="199327"/>
        <a:ext cx="1773808" cy="1773808"/>
      </dsp:txXfrm>
    </dsp:sp>
    <dsp:sp modelId="{970E1449-4D67-4738-920E-15CE332B037E}">
      <dsp:nvSpPr>
        <dsp:cNvPr id="12" name="环形箭头 11"/>
        <dsp:cNvSpPr/>
      </dsp:nvSpPr>
      <dsp:spPr bwMode="white">
        <a:xfrm>
          <a:off x="4076783" y="162376"/>
          <a:ext cx="3177565" cy="3177565"/>
        </a:xfrm>
        <a:prstGeom prst="circularArrow">
          <a:avLst>
            <a:gd name="adj1" fmla="val 5000"/>
            <a:gd name="adj2" fmla="val 360000"/>
            <a:gd name="adj3" fmla="val 2462601"/>
            <a:gd name="adj4" fmla="val 15845412"/>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4076783" y="162376"/>
        <a:ext cx="3177565" cy="3177565"/>
      </dsp:txXfrm>
    </dsp:sp>
    <dsp:sp modelId="{12FDCE92-5F5A-451D-9AAF-6F519D39DFF0}">
      <dsp:nvSpPr>
        <dsp:cNvPr id="13" name="形状 12"/>
        <dsp:cNvSpPr/>
      </dsp:nvSpPr>
      <dsp:spPr bwMode="white">
        <a:xfrm>
          <a:off x="802837" y="431489"/>
          <a:ext cx="2210480" cy="2210480"/>
        </a:xfrm>
        <a:prstGeom prst="leftCircularArrow">
          <a:avLst>
            <a:gd name="adj1" fmla="val 5000"/>
            <a:gd name="adj2" fmla="val -360000"/>
            <a:gd name="adj3" fmla="val 10419125"/>
            <a:gd name="adj4" fmla="val 14837806"/>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802837" y="431489"/>
        <a:ext cx="2210480" cy="2210480"/>
      </dsp:txXfrm>
    </dsp:sp>
    <dsp:sp modelId="{08476157-3796-4DBA-A1E5-D658D8442F84}">
      <dsp:nvSpPr>
        <dsp:cNvPr id="14" name="环形箭头 13"/>
        <dsp:cNvSpPr/>
      </dsp:nvSpPr>
      <dsp:spPr bwMode="white">
        <a:xfrm rot="3799681">
          <a:off x="1297194" y="271931"/>
          <a:ext cx="2411433" cy="2411433"/>
        </a:xfrm>
        <a:prstGeom prst="circularArrow">
          <a:avLst>
            <a:gd name="adj1" fmla="val 5000"/>
            <a:gd name="adj2" fmla="val 360000"/>
            <a:gd name="adj3" fmla="val 13347948"/>
            <a:gd name="adj4" fmla="val 10508220"/>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3799681">
        <a:off x="1297194" y="271931"/>
        <a:ext cx="2411433" cy="2411433"/>
      </dsp:txXfrm>
    </dsp:sp>
    <dsp:sp modelId="{1B1C67F5-7398-4BF2-BEAE-1291C1042694}">
      <dsp:nvSpPr>
        <dsp:cNvPr id="4" name="矩形 3" hidden="1"/>
        <dsp:cNvSpPr/>
      </dsp:nvSpPr>
      <dsp:spPr>
        <a:xfrm>
          <a:off x="5110512" y="1810385"/>
          <a:ext cx="36000" cy="36000"/>
        </a:xfrm>
        <a:prstGeom prst="rect">
          <a:avLst/>
        </a:prstGeom>
      </dsp:spPr>
      <dsp:txXfrm>
        <a:off x="5110512" y="1810385"/>
        <a:ext cx="36000" cy="36000"/>
      </dsp:txXfrm>
    </dsp:sp>
    <dsp:sp modelId="{84F1FE14-3C6F-4A46-99FC-CE7B179A9520}">
      <dsp:nvSpPr>
        <dsp:cNvPr id="5" name="矩形 4" hidden="1"/>
        <dsp:cNvSpPr/>
      </dsp:nvSpPr>
      <dsp:spPr>
        <a:xfrm>
          <a:off x="6251262" y="4299664"/>
          <a:ext cx="36000" cy="36000"/>
        </a:xfrm>
        <a:prstGeom prst="rect">
          <a:avLst/>
        </a:prstGeom>
      </dsp:spPr>
      <dsp:txXfrm>
        <a:off x="6251262" y="4299664"/>
        <a:ext cx="36000" cy="36000"/>
      </dsp:txXfrm>
    </dsp:sp>
    <dsp:sp modelId="{BDA6D5BE-1A58-4F9C-8964-35B04F51D601}">
      <dsp:nvSpPr>
        <dsp:cNvPr id="7" name="矩形 6" hidden="1"/>
        <dsp:cNvSpPr/>
      </dsp:nvSpPr>
      <dsp:spPr>
        <a:xfrm>
          <a:off x="2892790" y="1267269"/>
          <a:ext cx="36000" cy="36000"/>
        </a:xfrm>
        <a:prstGeom prst="rect">
          <a:avLst/>
        </a:prstGeom>
      </dsp:spPr>
      <dsp:txXfrm>
        <a:off x="2892790" y="1267269"/>
        <a:ext cx="36000" cy="36000"/>
      </dsp:txXfrm>
    </dsp:sp>
    <dsp:sp modelId="{354F346C-AFC8-4EEC-BA43-2881A2CA6AD4}">
      <dsp:nvSpPr>
        <dsp:cNvPr id="8" name="矩形 7" hidden="1"/>
        <dsp:cNvSpPr/>
      </dsp:nvSpPr>
      <dsp:spPr>
        <a:xfrm>
          <a:off x="2304415" y="2398760"/>
          <a:ext cx="36000" cy="36000"/>
        </a:xfrm>
        <a:prstGeom prst="rect">
          <a:avLst/>
        </a:prstGeom>
      </dsp:spPr>
      <dsp:txXfrm>
        <a:off x="2304415" y="2398760"/>
        <a:ext cx="36000" cy="36000"/>
      </dsp:txXfrm>
    </dsp:sp>
    <dsp:sp modelId="{D83D3575-2BEF-4901-80E1-E71BF42DDAA8}">
      <dsp:nvSpPr>
        <dsp:cNvPr id="10" name="矩形 9" hidden="1"/>
        <dsp:cNvSpPr/>
      </dsp:nvSpPr>
      <dsp:spPr>
        <a:xfrm>
          <a:off x="3209608" y="1131490"/>
          <a:ext cx="36000" cy="36000"/>
        </a:xfrm>
        <a:prstGeom prst="rect">
          <a:avLst/>
        </a:prstGeom>
      </dsp:spPr>
      <dsp:txXfrm>
        <a:off x="3209608" y="1131490"/>
        <a:ext cx="36000" cy="36000"/>
      </dsp:txXfrm>
    </dsp:sp>
    <dsp:sp modelId="{4A2D5750-CC14-418E-B032-E397BABE97F7}">
      <dsp:nvSpPr>
        <dsp:cNvPr id="11" name="矩形 10" hidden="1"/>
        <dsp:cNvSpPr/>
      </dsp:nvSpPr>
      <dsp:spPr>
        <a:xfrm>
          <a:off x="3571685" y="226298"/>
          <a:ext cx="36000" cy="36000"/>
        </a:xfrm>
        <a:prstGeom prst="rect">
          <a:avLst/>
        </a:prstGeom>
      </dsp:spPr>
      <dsp:txXfrm>
        <a:off x="3571685" y="226298"/>
        <a:ext cx="36000" cy="36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B956B0B9-C91A-42CE-B1B2-10ACBA22070B}">
      <dsp:nvSpPr>
        <dsp:cNvPr id="3" name="圆角矩形 2"/>
        <dsp:cNvSpPr/>
      </dsp:nvSpPr>
      <dsp:spPr bwMode="white">
        <a:xfrm>
          <a:off x="3370404" y="0"/>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即期外汇交易</a:t>
          </a:r>
          <a:endParaRPr lang="zh-CN" altLang="en-US" sz="2800" dirty="0"/>
        </a:p>
      </dsp:txBody>
      <dsp:txXfrm>
        <a:off x="3370404" y="0"/>
        <a:ext cx="1488791" cy="967714"/>
      </dsp:txXfrm>
    </dsp:sp>
    <dsp:sp modelId="{256A6928-ABD8-44E6-A7CB-743178DCAD34}">
      <dsp:nvSpPr>
        <dsp:cNvPr id="4" name="弧形 3"/>
        <dsp:cNvSpPr/>
      </dsp:nvSpPr>
      <dsp:spPr bwMode="white">
        <a:xfrm>
          <a:off x="2183075" y="483857"/>
          <a:ext cx="3863450" cy="3863450"/>
        </a:xfrm>
        <a:prstGeom prst="arc">
          <a:avLst>
            <a:gd name="adj1" fmla="val 17579926"/>
            <a:gd name="adj2" fmla="val 19538753"/>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DEAF8DD4-0D85-43CE-99FE-949E454700EC}">
      <dsp:nvSpPr>
        <dsp:cNvPr id="5" name="圆角矩形 4"/>
        <dsp:cNvSpPr/>
      </dsp:nvSpPr>
      <dsp:spPr bwMode="white">
        <a:xfrm>
          <a:off x="5207584" y="1334789"/>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掉期外汇交易</a:t>
          </a:r>
          <a:endParaRPr lang="zh-CN" altLang="en-US" sz="2800" dirty="0"/>
        </a:p>
      </dsp:txBody>
      <dsp:txXfrm>
        <a:off x="5207584" y="1334789"/>
        <a:ext cx="1488791" cy="967714"/>
      </dsp:txXfrm>
    </dsp:sp>
    <dsp:sp modelId="{F8AF36A4-42CA-45B3-89A0-06B6886826CB}">
      <dsp:nvSpPr>
        <dsp:cNvPr id="6" name="弧形 5"/>
        <dsp:cNvSpPr/>
      </dsp:nvSpPr>
      <dsp:spPr bwMode="white">
        <a:xfrm>
          <a:off x="2183075" y="483857"/>
          <a:ext cx="3863450" cy="3863450"/>
        </a:xfrm>
        <a:prstGeom prst="arc">
          <a:avLst>
            <a:gd name="adj1" fmla="val 21421033"/>
            <a:gd name="adj2" fmla="val 2014897"/>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A8E28CDC-2F88-49C2-9651-90B094CFE52B}">
      <dsp:nvSpPr>
        <dsp:cNvPr id="7" name="圆角矩形 6"/>
        <dsp:cNvSpPr/>
      </dsp:nvSpPr>
      <dsp:spPr bwMode="white">
        <a:xfrm>
          <a:off x="4505844" y="3494523"/>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altLang="en-US" sz="2800" dirty="0" smtClean="0"/>
            <a:t>套利交易</a:t>
          </a:r>
        </a:p>
      </dsp:txBody>
      <dsp:txXfrm>
        <a:off x="4505844" y="3494523"/>
        <a:ext cx="1488791" cy="967714"/>
      </dsp:txXfrm>
    </dsp:sp>
    <dsp:sp modelId="{08D0CB95-1E5C-41F8-AC5B-DE559F208DDB}">
      <dsp:nvSpPr>
        <dsp:cNvPr id="8" name="弧形 7"/>
        <dsp:cNvSpPr/>
      </dsp:nvSpPr>
      <dsp:spPr bwMode="white">
        <a:xfrm>
          <a:off x="2183075" y="483857"/>
          <a:ext cx="3863450" cy="3863450"/>
        </a:xfrm>
        <a:prstGeom prst="arc">
          <a:avLst>
            <a:gd name="adj1" fmla="val 4713260"/>
            <a:gd name="adj2" fmla="val 6086739"/>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E660B985-1B4B-4787-9259-977901F61304}">
      <dsp:nvSpPr>
        <dsp:cNvPr id="9" name="圆角矩形 8"/>
        <dsp:cNvSpPr/>
      </dsp:nvSpPr>
      <dsp:spPr bwMode="white">
        <a:xfrm>
          <a:off x="2234965" y="3494523"/>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套汇交易</a:t>
          </a:r>
          <a:endParaRPr lang="zh-CN" altLang="en-US" sz="2800" dirty="0"/>
        </a:p>
      </dsp:txBody>
      <dsp:txXfrm>
        <a:off x="2234965" y="3494523"/>
        <a:ext cx="1488791" cy="967714"/>
      </dsp:txXfrm>
    </dsp:sp>
    <dsp:sp modelId="{EF2FC85E-6E5F-48CC-B3E9-B54668D07105}">
      <dsp:nvSpPr>
        <dsp:cNvPr id="10" name="弧形 9"/>
        <dsp:cNvSpPr/>
      </dsp:nvSpPr>
      <dsp:spPr bwMode="white">
        <a:xfrm>
          <a:off x="2183075" y="483857"/>
          <a:ext cx="3863450" cy="3863450"/>
        </a:xfrm>
        <a:prstGeom prst="arc">
          <a:avLst>
            <a:gd name="adj1" fmla="val 8785102"/>
            <a:gd name="adj2" fmla="val 10978966"/>
          </a:avLst>
        </a:prstGeom>
      </dsp:spPr>
      <dsp:style>
        <a:lnRef idx="1">
          <a:schemeClr val="accent1"/>
        </a:lnRef>
        <a:fillRef idx="0">
          <a:schemeClr val="accent1"/>
        </a:fillRef>
        <a:effectRef idx="0">
          <a:scrgbClr r="0" g="0" b="0"/>
        </a:effectRef>
        <a:fontRef idx="minor"/>
      </dsp:style>
      <dsp:txXfrm>
        <a:off x="2183075" y="483857"/>
        <a:ext cx="3863450" cy="3863450"/>
      </dsp:txXfrm>
    </dsp:sp>
    <dsp:sp modelId="{6CC84504-E205-4155-9B3C-9BBADDCCDD57}">
      <dsp:nvSpPr>
        <dsp:cNvPr id="11" name="圆角矩形 10"/>
        <dsp:cNvSpPr/>
      </dsp:nvSpPr>
      <dsp:spPr bwMode="white">
        <a:xfrm>
          <a:off x="1533225" y="1334789"/>
          <a:ext cx="1488791" cy="967714"/>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dirty="0" smtClean="0"/>
            <a:t>远期外汇交易</a:t>
          </a:r>
          <a:endParaRPr lang="zh-CN" altLang="en-US" sz="2800" dirty="0"/>
        </a:p>
      </dsp:txBody>
      <dsp:txXfrm>
        <a:off x="1533225" y="1334789"/>
        <a:ext cx="1488791" cy="967714"/>
      </dsp:txXfrm>
    </dsp:sp>
    <dsp:sp modelId="{2A1914B3-3340-4BC1-8ECC-A16E1560D17E}">
      <dsp:nvSpPr>
        <dsp:cNvPr id="12" name="弧形 11"/>
        <dsp:cNvSpPr/>
      </dsp:nvSpPr>
      <dsp:spPr bwMode="white">
        <a:xfrm>
          <a:off x="2183075" y="483857"/>
          <a:ext cx="3863450" cy="3863450"/>
        </a:xfrm>
        <a:prstGeom prst="arc">
          <a:avLst>
            <a:gd name="adj1" fmla="val 12861246"/>
            <a:gd name="adj2" fmla="val 14820073"/>
          </a:avLst>
        </a:prstGeom>
      </dsp:spPr>
      <dsp:style>
        <a:lnRef idx="1">
          <a:schemeClr val="accent1"/>
        </a:lnRef>
        <a:fillRef idx="0">
          <a:schemeClr val="accent1"/>
        </a:fillRef>
        <a:effectRef idx="0">
          <a:scrgbClr r="0" g="0" b="0"/>
        </a:effectRef>
        <a:fontRef idx="minor"/>
      </dsp:style>
      <dsp:txXfrm>
        <a:off x="2183075" y="483857"/>
        <a:ext cx="3863450" cy="386345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0E4612F8-3086-4358-B49B-C2693B0D35A5}">
      <dsp:nvSpPr>
        <dsp:cNvPr id="3" name="矩形 2"/>
        <dsp:cNvSpPr/>
      </dsp:nvSpPr>
      <dsp:spPr bwMode="white">
        <a:xfrm>
          <a:off x="3455039" y="754013"/>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8704" rIns="298704" bIns="298704" anchor="ctr"/>
        <a:lstStyle>
          <a:lvl1pPr algn="l">
            <a:defRPr sz="4200"/>
          </a:lvl1pPr>
          <a:lvl2pPr marL="285750" indent="-285750" algn="l">
            <a:defRPr sz="3200"/>
          </a:lvl2pPr>
          <a:lvl3pPr marL="571500" indent="-285750" algn="l">
            <a:defRPr sz="3200"/>
          </a:lvl3pPr>
          <a:lvl4pPr marL="857250" indent="-285750" algn="l">
            <a:defRPr sz="3200"/>
          </a:lvl4pPr>
          <a:lvl5pPr marL="1143000" indent="-285750" algn="l">
            <a:defRPr sz="3200"/>
          </a:lvl5pPr>
          <a:lvl6pPr marL="1428750" indent="-285750" algn="l">
            <a:defRPr sz="3200"/>
          </a:lvl6pPr>
          <a:lvl7pPr marL="1714500" indent="-285750" algn="l">
            <a:defRPr sz="3200"/>
          </a:lvl7pPr>
          <a:lvl8pPr marL="2000250" indent="-285750" algn="l">
            <a:defRPr sz="3200"/>
          </a:lvl8pPr>
          <a:lvl9pPr marL="2286000" indent="-285750" algn="l">
            <a:defRPr sz="3200"/>
          </a:lvl9pPr>
        </a:lstStyle>
        <a:p>
          <a:pPr lvl="0">
            <a:lnSpc>
              <a:spcPct val="100000"/>
            </a:lnSpc>
            <a:spcBef>
              <a:spcPct val="0"/>
            </a:spcBef>
            <a:spcAft>
              <a:spcPct val="35000"/>
            </a:spcAft>
          </a:pPr>
          <a:r>
            <a:rPr lang="zh-CN" altLang="en-US" dirty="0" smtClean="0">
              <a:solidFill>
                <a:schemeClr val="dk1"/>
              </a:solidFill>
            </a:rPr>
            <a:t>货币兑换</a:t>
          </a:r>
          <a:endParaRPr lang="zh-CN" altLang="en-US" dirty="0">
            <a:solidFill>
              <a:schemeClr val="dk1"/>
            </a:solidFill>
          </a:endParaRPr>
        </a:p>
      </dsp:txBody>
      <dsp:txXfrm>
        <a:off x="3455039" y="754013"/>
        <a:ext cx="2827548" cy="1885975"/>
      </dsp:txXfrm>
    </dsp:sp>
    <dsp:sp modelId="{9FD7AECC-503E-4DBB-9558-423922179AAA}">
      <dsp:nvSpPr>
        <dsp:cNvPr id="4" name="矩形 3"/>
        <dsp:cNvSpPr/>
      </dsp:nvSpPr>
      <dsp:spPr bwMode="white">
        <a:xfrm>
          <a:off x="3455039" y="2639987"/>
          <a:ext cx="2827548" cy="1885975"/>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0" tIns="298704" rIns="298704" bIns="298704" anchor="ctr"/>
        <a:lstStyle>
          <a:lvl1pPr algn="l">
            <a:defRPr sz="4200"/>
          </a:lvl1pPr>
          <a:lvl2pPr marL="285750" indent="-285750" algn="l">
            <a:defRPr sz="3200"/>
          </a:lvl2pPr>
          <a:lvl3pPr marL="571500" indent="-285750" algn="l">
            <a:defRPr sz="3200"/>
          </a:lvl3pPr>
          <a:lvl4pPr marL="857250" indent="-285750" algn="l">
            <a:defRPr sz="3200"/>
          </a:lvl4pPr>
          <a:lvl5pPr marL="1143000" indent="-285750" algn="l">
            <a:defRPr sz="3200"/>
          </a:lvl5pPr>
          <a:lvl6pPr marL="1428750" indent="-285750" algn="l">
            <a:defRPr sz="3200"/>
          </a:lvl6pPr>
          <a:lvl7pPr marL="1714500" indent="-285750" algn="l">
            <a:defRPr sz="3200"/>
          </a:lvl7pPr>
          <a:lvl8pPr marL="2000250" indent="-285750" algn="l">
            <a:defRPr sz="3200"/>
          </a:lvl8pPr>
          <a:lvl9pPr marL="2286000" indent="-285750" algn="l">
            <a:defRPr sz="3200"/>
          </a:lvl9pPr>
        </a:lstStyle>
        <a:p>
          <a:pPr lvl="0">
            <a:lnSpc>
              <a:spcPct val="100000"/>
            </a:lnSpc>
            <a:spcBef>
              <a:spcPct val="0"/>
            </a:spcBef>
            <a:spcAft>
              <a:spcPct val="35000"/>
            </a:spcAft>
          </a:pPr>
          <a:r>
            <a:rPr lang="zh-CN" altLang="en-US" dirty="0" smtClean="0">
              <a:solidFill>
                <a:schemeClr val="dk1"/>
              </a:solidFill>
            </a:rPr>
            <a:t>套算汇率</a:t>
          </a:r>
          <a:endParaRPr lang="zh-CN" altLang="en-US" dirty="0">
            <a:solidFill>
              <a:schemeClr val="dk1"/>
            </a:solidFill>
          </a:endParaRPr>
        </a:p>
      </dsp:txBody>
      <dsp:txXfrm>
        <a:off x="3455039" y="2639987"/>
        <a:ext cx="2827548" cy="1885975"/>
      </dsp:txXfrm>
    </dsp:sp>
    <dsp:sp modelId="{39F69382-2143-4C98-8AB8-FA007E2C45A9}">
      <dsp:nvSpPr>
        <dsp:cNvPr id="5" name="椭圆 4"/>
        <dsp:cNvSpPr/>
      </dsp:nvSpPr>
      <dsp:spPr bwMode="white">
        <a:xfrm>
          <a:off x="1947013" y="0"/>
          <a:ext cx="1885032" cy="1885032"/>
        </a:xfrm>
        <a:prstGeom prst="ellipse">
          <a:avLst/>
        </a:prstGeom>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4300"/>
          </a:lvl1pPr>
          <a:lvl2pPr marL="285750" indent="-285750" algn="ctr">
            <a:defRPr sz="3300"/>
          </a:lvl2pPr>
          <a:lvl3pPr marL="571500" indent="-285750" algn="ctr">
            <a:defRPr sz="3300"/>
          </a:lvl3pPr>
          <a:lvl4pPr marL="857250" indent="-285750" algn="ctr">
            <a:defRPr sz="3300"/>
          </a:lvl4pPr>
          <a:lvl5pPr marL="1143000" indent="-285750" algn="ctr">
            <a:defRPr sz="3300"/>
          </a:lvl5pPr>
          <a:lvl6pPr marL="1428750" indent="-285750" algn="ctr">
            <a:defRPr sz="3300"/>
          </a:lvl6pPr>
          <a:lvl7pPr marL="1714500" indent="-285750" algn="ctr">
            <a:defRPr sz="3300"/>
          </a:lvl7pPr>
          <a:lvl8pPr marL="2000250" indent="-285750" algn="ctr">
            <a:defRPr sz="3300"/>
          </a:lvl8pPr>
          <a:lvl9pPr marL="2286000" indent="-285750" algn="ctr">
            <a:defRPr sz="3300"/>
          </a:lvl9pPr>
        </a:lstStyle>
        <a:p>
          <a:pPr lvl="0">
            <a:lnSpc>
              <a:spcPct val="100000"/>
            </a:lnSpc>
            <a:spcBef>
              <a:spcPct val="0"/>
            </a:spcBef>
            <a:spcAft>
              <a:spcPct val="35000"/>
            </a:spcAft>
          </a:pPr>
          <a:r>
            <a:rPr lang="zh-CN" altLang="en-US" dirty="0" smtClean="0"/>
            <a:t>两种情形</a:t>
          </a:r>
          <a:endParaRPr lang="zh-CN" altLang="en-US" dirty="0"/>
        </a:p>
      </dsp:txBody>
      <dsp:txXfrm>
        <a:off x="1947013" y="0"/>
        <a:ext cx="1885032" cy="1885032"/>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D80464BE-6855-4DE6-BFB9-CA0ED817ABB4}">
      <dsp:nvSpPr>
        <dsp:cNvPr id="4" name="同侧圆角矩形 3"/>
        <dsp:cNvSpPr/>
      </dsp:nvSpPr>
      <dsp:spPr bwMode="white">
        <a:xfrm rot="5400000">
          <a:off x="5012133" y="-1903478"/>
          <a:ext cx="1167990" cy="5266944"/>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60960" tIns="30480" rIns="60960" bIns="3048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defTabSz="711200">
            <a:lnSpc>
              <a:spcPct val="90000"/>
            </a:lnSpc>
            <a:spcBef>
              <a:spcPct val="0"/>
            </a:spcBef>
            <a:spcAft>
              <a:spcPct val="15000"/>
            </a:spcAft>
            <a:buChar char="•"/>
          </a:pPr>
          <a:r>
            <a:rPr lang="zh-CN" altLang="en-US" sz="1600" b="0" i="0" dirty="0" smtClean="0">
              <a:solidFill>
                <a:schemeClr val="dk1"/>
              </a:solidFill>
            </a:rPr>
            <a:t>升</a:t>
          </a:r>
          <a:r>
            <a:rPr lang="en-US" altLang="zh-CN" sz="1600" b="0" i="0" dirty="0" smtClean="0">
              <a:solidFill>
                <a:schemeClr val="dk1"/>
              </a:solidFill>
            </a:rPr>
            <a:t>(</a:t>
          </a:r>
          <a:r>
            <a:rPr lang="zh-CN" altLang="en-US" sz="1600" b="0" i="0" dirty="0" smtClean="0">
              <a:solidFill>
                <a:schemeClr val="dk1"/>
              </a:solidFill>
            </a:rPr>
            <a:t>贴</a:t>
          </a:r>
          <a:r>
            <a:rPr lang="en-US" altLang="zh-CN" sz="1600" b="0" i="0" dirty="0" smtClean="0">
              <a:solidFill>
                <a:schemeClr val="dk1"/>
              </a:solidFill>
            </a:rPr>
            <a:t>)</a:t>
          </a:r>
          <a:r>
            <a:rPr lang="zh-CN" altLang="en-US" sz="1600" b="0" i="0" dirty="0" smtClean="0">
              <a:solidFill>
                <a:schemeClr val="dk1"/>
              </a:solidFill>
            </a:rPr>
            <a:t>水</a:t>
          </a:r>
          <a:r>
            <a:rPr lang="en-US" altLang="zh-CN" sz="1600" b="0" i="0" dirty="0" smtClean="0">
              <a:solidFill>
                <a:schemeClr val="dk1"/>
              </a:solidFill>
            </a:rPr>
            <a:t>=</a:t>
          </a:r>
          <a:r>
            <a:rPr lang="zh-CN" altLang="en-US" sz="1600" b="0" i="0" dirty="0" smtClean="0">
              <a:solidFill>
                <a:schemeClr val="dk1"/>
              </a:solidFill>
            </a:rPr>
            <a:t>即期汇率</a:t>
          </a:r>
          <a:r>
            <a:rPr lang="en-US" altLang="zh-CN" sz="1600" b="0" i="0" dirty="0" smtClean="0">
              <a:solidFill>
                <a:schemeClr val="dk1"/>
              </a:solidFill>
            </a:rPr>
            <a:t>×</a:t>
          </a:r>
          <a:r>
            <a:rPr lang="zh-CN" altLang="en-US" sz="1600" b="0" i="0" dirty="0" smtClean="0">
              <a:solidFill>
                <a:schemeClr val="dk1"/>
              </a:solidFill>
            </a:rPr>
            <a:t>（</a:t>
          </a:r>
          <a:r>
            <a:rPr lang="en-US" altLang="zh-CN" sz="1600" b="0" i="0" dirty="0" smtClean="0">
              <a:solidFill>
                <a:schemeClr val="dk1"/>
              </a:solidFill>
            </a:rPr>
            <a:t>A</a:t>
          </a:r>
          <a:r>
            <a:rPr lang="zh-CN" altLang="en-US" sz="1600" b="0" i="0" dirty="0" smtClean="0">
              <a:solidFill>
                <a:schemeClr val="dk1"/>
              </a:solidFill>
            </a:rPr>
            <a:t>货币利率－</a:t>
          </a:r>
          <a:r>
            <a:rPr lang="en-US" altLang="zh-CN" sz="1600" b="0" i="0" dirty="0" smtClean="0">
              <a:solidFill>
                <a:schemeClr val="dk1"/>
              </a:solidFill>
            </a:rPr>
            <a:t>B</a:t>
          </a:r>
          <a:r>
            <a:rPr lang="zh-CN" altLang="en-US" sz="1600" b="0" i="0" dirty="0" smtClean="0">
              <a:solidFill>
                <a:schemeClr val="dk1"/>
              </a:solidFill>
            </a:rPr>
            <a:t>货币利率</a:t>
          </a:r>
          <a:r>
            <a:rPr lang="en-US" altLang="zh-CN" sz="1600" b="0" i="0" dirty="0" smtClean="0">
              <a:solidFill>
                <a:schemeClr val="dk1"/>
              </a:solidFill>
            </a:rPr>
            <a:t>)×</a:t>
          </a:r>
          <a:r>
            <a:rPr lang="zh-CN" altLang="en-US" sz="1600" b="0" i="0" dirty="0" smtClean="0">
              <a:solidFill>
                <a:schemeClr val="dk1"/>
              </a:solidFill>
            </a:rPr>
            <a:t>天数</a:t>
          </a:r>
          <a:r>
            <a:rPr lang="en-US" altLang="zh-CN" sz="1600" b="0" i="0" dirty="0" smtClean="0">
              <a:solidFill>
                <a:schemeClr val="dk1"/>
              </a:solidFill>
            </a:rPr>
            <a:t>÷360</a:t>
          </a:r>
          <a:endParaRPr lang="zh-CN" altLang="en-US" sz="1600" b="0" i="0" dirty="0">
            <a:solidFill>
              <a:schemeClr val="dk1"/>
            </a:solidFill>
          </a:endParaRPr>
        </a:p>
        <a:p>
          <a:pPr marL="171450" marR="0" lvl="1" indent="-171450" defTabSz="914400" eaLnBrk="1" fontAlgn="auto" latinLnBrk="0" hangingPunct="1">
            <a:lnSpc>
              <a:spcPct val="100000"/>
            </a:lnSpc>
            <a:spcBef>
              <a:spcPts val="0"/>
            </a:spcBef>
            <a:spcAft>
              <a:spcPts val="0"/>
            </a:spcAft>
            <a:buClrTx/>
            <a:buSzTx/>
            <a:buFontTx/>
            <a:buChar char="•"/>
          </a:pPr>
          <a:r>
            <a:rPr lang="zh-CN" altLang="en-US" sz="1600" b="0" i="0" dirty="0" smtClean="0">
              <a:solidFill>
                <a:schemeClr val="dk1"/>
              </a:solidFill>
            </a:rPr>
            <a:t>或：</a:t>
          </a:r>
          <a:r>
            <a:rPr lang="zh-CN" altLang="en-US" sz="1600" b="0" i="0" dirty="0" smtClean="0">
              <a:solidFill>
                <a:schemeClr val="dk1"/>
              </a:solidFill>
            </a:rPr>
            <a:t>升</a:t>
          </a:r>
          <a:r>
            <a:rPr lang="en-US" altLang="zh-CN" sz="1600" b="0" i="0" dirty="0" smtClean="0">
              <a:solidFill>
                <a:schemeClr val="dk1"/>
              </a:solidFill>
            </a:rPr>
            <a:t>(</a:t>
          </a:r>
          <a:r>
            <a:rPr lang="zh-CN" altLang="en-US" sz="1600" b="0" i="0" dirty="0" smtClean="0">
              <a:solidFill>
                <a:schemeClr val="dk1"/>
              </a:solidFill>
            </a:rPr>
            <a:t>贴</a:t>
          </a:r>
          <a:r>
            <a:rPr lang="en-US" altLang="zh-CN" sz="1600" b="0" i="0" dirty="0" smtClean="0">
              <a:solidFill>
                <a:schemeClr val="dk1"/>
              </a:solidFill>
            </a:rPr>
            <a:t>)</a:t>
          </a:r>
          <a:r>
            <a:rPr lang="zh-CN" altLang="en-US" sz="1600" b="0" i="0" dirty="0" smtClean="0">
              <a:solidFill>
                <a:schemeClr val="dk1"/>
              </a:solidFill>
            </a:rPr>
            <a:t>水</a:t>
          </a:r>
          <a:r>
            <a:rPr lang="en-US" altLang="zh-CN" sz="1600" b="0" i="0" dirty="0" smtClean="0">
              <a:solidFill>
                <a:schemeClr val="dk1"/>
              </a:solidFill>
            </a:rPr>
            <a:t>=</a:t>
          </a:r>
          <a:r>
            <a:rPr lang="zh-CN" altLang="en-US" sz="1600" b="0" i="0" dirty="0" smtClean="0">
              <a:solidFill>
                <a:schemeClr val="dk1"/>
              </a:solidFill>
            </a:rPr>
            <a:t>即期汇率</a:t>
          </a:r>
          <a:r>
            <a:rPr lang="en-US" altLang="zh-CN" sz="1600" b="0" i="0" dirty="0" smtClean="0">
              <a:solidFill>
                <a:schemeClr val="dk1"/>
              </a:solidFill>
            </a:rPr>
            <a:t>×</a:t>
          </a:r>
          <a:r>
            <a:rPr lang="zh-CN" altLang="en-US" sz="1600" b="0" i="0" dirty="0" smtClean="0">
              <a:solidFill>
                <a:schemeClr val="dk1"/>
              </a:solidFill>
            </a:rPr>
            <a:t>两地利差</a:t>
          </a:r>
          <a:r>
            <a:rPr lang="en-US" altLang="zh-CN" sz="1600" b="0" i="0" dirty="0" smtClean="0">
              <a:solidFill>
                <a:schemeClr val="dk1"/>
              </a:solidFill>
            </a:rPr>
            <a:t>×</a:t>
          </a:r>
          <a:r>
            <a:rPr lang="zh-CN" altLang="en-US" sz="1600" b="0" i="0" dirty="0" smtClean="0">
              <a:solidFill>
                <a:schemeClr val="dk1"/>
              </a:solidFill>
            </a:rPr>
            <a:t>月数</a:t>
          </a:r>
          <a:r>
            <a:rPr lang="en-US" altLang="zh-CN" sz="1600" b="0" i="0" dirty="0" smtClean="0">
              <a:solidFill>
                <a:schemeClr val="dk1"/>
              </a:solidFill>
            </a:rPr>
            <a:t>÷12</a:t>
          </a:r>
          <a:endParaRPr lang="en-US" altLang="zh-CN" sz="1600" b="0" i="0" dirty="0">
            <a:solidFill>
              <a:schemeClr val="dk1"/>
            </a:solidFill>
          </a:endParaRPr>
        </a:p>
      </dsp:txBody>
      <dsp:txXfrm rot="5400000">
        <a:off x="5012133" y="-1903478"/>
        <a:ext cx="1167990" cy="5266944"/>
      </dsp:txXfrm>
    </dsp:sp>
    <dsp:sp modelId="{CD2390AD-1355-4234-B5EC-C3E11F26CE10}">
      <dsp:nvSpPr>
        <dsp:cNvPr id="3" name="圆角矩形 2"/>
        <dsp:cNvSpPr/>
      </dsp:nvSpPr>
      <dsp:spPr bwMode="white">
        <a:xfrm>
          <a:off x="0" y="0"/>
          <a:ext cx="2962656" cy="1459988"/>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53340" rIns="10668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altLang="en-US" sz="2800" b="0" i="0" dirty="0" smtClean="0"/>
            <a:t>远期汇率与利率之间的关系</a:t>
          </a:r>
          <a:endParaRPr lang="zh-CN" altLang="en-US" sz="2800" dirty="0" smtClean="0"/>
        </a:p>
      </dsp:txBody>
      <dsp:txXfrm>
        <a:off x="0" y="0"/>
        <a:ext cx="2962656" cy="1459988"/>
      </dsp:txXfrm>
    </dsp:sp>
    <dsp:sp modelId="{883E815D-22FC-4ABD-A894-18D27C651A20}">
      <dsp:nvSpPr>
        <dsp:cNvPr id="6" name="同侧圆角矩形 5"/>
        <dsp:cNvSpPr/>
      </dsp:nvSpPr>
      <dsp:spPr bwMode="white">
        <a:xfrm rot="5400000">
          <a:off x="5012133" y="-370491"/>
          <a:ext cx="1167990" cy="5266944"/>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b="0" i="0" dirty="0" smtClean="0">
              <a:solidFill>
                <a:schemeClr val="dk1"/>
              </a:solidFill>
            </a:rPr>
            <a:t>（</a:t>
          </a:r>
          <a:r>
            <a:rPr lang="en-US" altLang="zh-CN" sz="2000" b="0" i="0" dirty="0" smtClean="0">
              <a:solidFill>
                <a:schemeClr val="dk1"/>
              </a:solidFill>
            </a:rPr>
            <a:t>1</a:t>
          </a:r>
          <a:r>
            <a:rPr lang="zh-CN" altLang="en-US" sz="2000" b="0" i="0" dirty="0" smtClean="0">
              <a:solidFill>
                <a:schemeClr val="dk1"/>
              </a:solidFill>
            </a:rPr>
            <a:t>）直接报价</a:t>
          </a:r>
          <a:endParaRPr lang="zh-CN" altLang="en-US" sz="2000" b="0" i="0" dirty="0">
            <a:solidFill>
              <a:schemeClr val="dk1"/>
            </a:solidFill>
          </a:endParaRPr>
        </a:p>
        <a:p>
          <a:pPr marL="228600" lvl="1" indent="-228600">
            <a:lnSpc>
              <a:spcPct val="100000"/>
            </a:lnSpc>
            <a:spcBef>
              <a:spcPct val="0"/>
            </a:spcBef>
            <a:spcAft>
              <a:spcPct val="15000"/>
            </a:spcAft>
            <a:buChar char="•"/>
          </a:pPr>
          <a:r>
            <a:rPr lang="zh-CN" altLang="en-US" sz="2000" b="0" i="0" dirty="0" smtClean="0">
              <a:solidFill>
                <a:schemeClr val="dk1"/>
              </a:solidFill>
            </a:rPr>
            <a:t>（</a:t>
          </a:r>
          <a:r>
            <a:rPr lang="en-US" altLang="zh-CN" sz="2000" b="0" i="0" dirty="0" smtClean="0">
              <a:solidFill>
                <a:schemeClr val="dk1"/>
              </a:solidFill>
            </a:rPr>
            <a:t>2</a:t>
          </a:r>
          <a:r>
            <a:rPr lang="zh-CN" altLang="en-US" sz="2000" b="0" i="0" dirty="0" smtClean="0">
              <a:solidFill>
                <a:schemeClr val="dk1"/>
              </a:solidFill>
            </a:rPr>
            <a:t>）差价报价</a:t>
          </a:r>
          <a:endParaRPr lang="zh-CN" altLang="en-US" sz="2000" b="0" i="0" dirty="0">
            <a:solidFill>
              <a:schemeClr val="dk1"/>
            </a:solidFill>
          </a:endParaRPr>
        </a:p>
      </dsp:txBody>
      <dsp:txXfrm rot="5400000">
        <a:off x="5012133" y="-370491"/>
        <a:ext cx="1167990" cy="5266944"/>
      </dsp:txXfrm>
    </dsp:sp>
    <dsp:sp modelId="{D488499A-19CC-40A5-B4B1-6048FB25A9F0}">
      <dsp:nvSpPr>
        <dsp:cNvPr id="5" name="圆角矩形 4"/>
        <dsp:cNvSpPr/>
      </dsp:nvSpPr>
      <dsp:spPr bwMode="white">
        <a:xfrm>
          <a:off x="0" y="1532987"/>
          <a:ext cx="2962656" cy="1459988"/>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53340" rIns="10668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0" i="0" dirty="0" smtClean="0"/>
            <a:t>远期外汇交易的报价</a:t>
          </a:r>
          <a:endParaRPr lang="zh-CN" altLang="en-US" sz="2800" dirty="0"/>
        </a:p>
      </dsp:txBody>
      <dsp:txXfrm>
        <a:off x="0" y="1532987"/>
        <a:ext cx="2962656" cy="1459988"/>
      </dsp:txXfrm>
    </dsp:sp>
    <dsp:sp modelId="{F5C35B9D-7C55-46EF-B2C3-47F8037C66BD}">
      <dsp:nvSpPr>
        <dsp:cNvPr id="8" name="同侧圆角矩形 7"/>
        <dsp:cNvSpPr/>
      </dsp:nvSpPr>
      <dsp:spPr bwMode="white">
        <a:xfrm rot="5400000">
          <a:off x="5012133" y="1162496"/>
          <a:ext cx="1167990" cy="5266944"/>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b="0" i="0" dirty="0" smtClean="0">
              <a:solidFill>
                <a:schemeClr val="dk1"/>
              </a:solidFill>
            </a:rPr>
            <a:t>“前大后小往上加，前小后大往下减”</a:t>
          </a:r>
          <a:endParaRPr lang="zh-CN" altLang="en-US" sz="2000" dirty="0">
            <a:solidFill>
              <a:schemeClr val="dk1"/>
            </a:solidFill>
          </a:endParaRPr>
        </a:p>
      </dsp:txBody>
      <dsp:txXfrm rot="5400000">
        <a:off x="5012133" y="1162496"/>
        <a:ext cx="1167990" cy="5266944"/>
      </dsp:txXfrm>
    </dsp:sp>
    <dsp:sp modelId="{1D012BB8-E0D0-4B8C-8996-096572D8F07A}">
      <dsp:nvSpPr>
        <dsp:cNvPr id="7" name="圆角矩形 6"/>
        <dsp:cNvSpPr/>
      </dsp:nvSpPr>
      <dsp:spPr bwMode="white">
        <a:xfrm>
          <a:off x="0" y="3065974"/>
          <a:ext cx="2962656" cy="1459988"/>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53340" rIns="10668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0" i="0" dirty="0" smtClean="0"/>
            <a:t>远期汇率的计算规则</a:t>
          </a:r>
          <a:endParaRPr lang="zh-CN" altLang="en-US" sz="2800" dirty="0"/>
        </a:p>
      </dsp:txBody>
      <dsp:txXfrm>
        <a:off x="0" y="3065974"/>
        <a:ext cx="2962656" cy="1459988"/>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C5F52EA8-BCBE-405A-AC06-7574818AAB2A}">
      <dsp:nvSpPr>
        <dsp:cNvPr id="3" name="椭圆 2"/>
        <dsp:cNvSpPr/>
      </dsp:nvSpPr>
      <dsp:spPr bwMode="white">
        <a:xfrm>
          <a:off x="3068062" y="2437632"/>
          <a:ext cx="2066774" cy="2066774"/>
        </a:xfrm>
        <a:prstGeom prst="ellipse">
          <a:avLst/>
        </a:prstGeom>
      </dsp:spPr>
      <dsp:style>
        <a:lnRef idx="2">
          <a:schemeClr val="lt1"/>
        </a:lnRef>
        <a:fillRef idx="1">
          <a:schemeClr val="accent1"/>
        </a:fillRef>
        <a:effectRef idx="0">
          <a:scrgbClr r="0" g="0" b="0"/>
        </a:effectRef>
        <a:fontRef idx="minor">
          <a:schemeClr val="lt1"/>
        </a:fontRef>
      </dsp:style>
      <dsp:txBody>
        <a:bodyPr lIns="34290" tIns="34290" rIns="34290" bIns="34290" anchor="ctr"/>
        <a:lstStyle>
          <a:lvl1pPr algn="ctr">
            <a:defRPr sz="54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r>
            <a:rPr lang="zh-CN" altLang="en-US" dirty="0" smtClean="0">
              <a:solidFill>
                <a:srgbClr val="FFFF00"/>
              </a:solidFill>
            </a:rPr>
            <a:t>特点</a:t>
          </a:r>
          <a:endParaRPr lang="zh-CN" altLang="en-US" dirty="0">
            <a:solidFill>
              <a:srgbClr val="FFFF00"/>
            </a:solidFill>
          </a:endParaRPr>
        </a:p>
      </dsp:txBody>
      <dsp:txXfrm>
        <a:off x="3068062" y="2437632"/>
        <a:ext cx="2066774" cy="2066774"/>
      </dsp:txXfrm>
    </dsp:sp>
    <dsp:sp modelId="{F1095F8A-075A-47BB-931B-AC9B5BE0FEE8}">
      <dsp:nvSpPr>
        <dsp:cNvPr id="4" name="左箭头 3"/>
        <dsp:cNvSpPr/>
      </dsp:nvSpPr>
      <dsp:spPr bwMode="white">
        <a:xfrm rot="12887191">
          <a:off x="1795092" y="2116104"/>
          <a:ext cx="1559752"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87191">
        <a:off x="1795092" y="2116104"/>
        <a:ext cx="1559752" cy="589031"/>
      </dsp:txXfrm>
    </dsp:sp>
    <dsp:sp modelId="{015ED658-8BBD-419D-BA5F-C292DE5F8D00}">
      <dsp:nvSpPr>
        <dsp:cNvPr id="5" name="圆角矩形 4"/>
        <dsp:cNvSpPr/>
      </dsp:nvSpPr>
      <dsp:spPr bwMode="white">
        <a:xfrm>
          <a:off x="915473"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t>买与卖是有意识地同时进行的</a:t>
          </a:r>
          <a:endParaRPr lang="zh-CN" altLang="en-US" sz="2400" dirty="0"/>
        </a:p>
      </dsp:txBody>
      <dsp:txXfrm>
        <a:off x="915473" y="1154414"/>
        <a:ext cx="1963435" cy="1570748"/>
      </dsp:txXfrm>
    </dsp:sp>
    <dsp:sp modelId="{D2A18631-AC76-4B65-8549-0A1F0CA4A425}">
      <dsp:nvSpPr>
        <dsp:cNvPr id="6" name="左箭头 5"/>
        <dsp:cNvSpPr/>
      </dsp:nvSpPr>
      <dsp:spPr bwMode="white">
        <a:xfrm rot="-5382909">
          <a:off x="3329986" y="1316994"/>
          <a:ext cx="1561415"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5382909">
        <a:off x="3329986" y="1316994"/>
        <a:ext cx="1561415" cy="589031"/>
      </dsp:txXfrm>
    </dsp:sp>
    <dsp:sp modelId="{99000A6E-D316-4C78-B730-55D0BD49DA27}">
      <dsp:nvSpPr>
        <dsp:cNvPr id="7" name="圆角矩形 6"/>
        <dsp:cNvSpPr/>
      </dsp:nvSpPr>
      <dsp:spPr bwMode="white">
        <a:xfrm>
          <a:off x="3133082" y="0"/>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zh-CN" altLang="en-US" sz="1700" dirty="0" smtClean="0"/>
        </a:p>
        <a:p>
          <a:pPr lvl="0">
            <a:lnSpc>
              <a:spcPct val="100000"/>
            </a:lnSpc>
            <a:spcBef>
              <a:spcPct val="0"/>
            </a:spcBef>
            <a:spcAft>
              <a:spcPct val="35000"/>
            </a:spcAft>
          </a:pPr>
          <a:r>
            <a:rPr lang="zh-CN" altLang="zh-CN" sz="2400" dirty="0" smtClean="0"/>
            <a:t>买与卖的货币种类相同，金额相等</a:t>
          </a:r>
          <a:endParaRPr lang="zh-CN" altLang="zh-CN" sz="2400" dirty="0" smtClean="0"/>
        </a:p>
        <a:p>
          <a:pPr lvl="0">
            <a:lnSpc>
              <a:spcPct val="100000"/>
            </a:lnSpc>
            <a:spcBef>
              <a:spcPct val="0"/>
            </a:spcBef>
            <a:spcAft>
              <a:spcPct val="35000"/>
            </a:spcAft>
          </a:pPr>
          <a:endParaRPr lang="zh-CN" altLang="en-US" sz="1700" dirty="0"/>
        </a:p>
      </dsp:txBody>
      <dsp:txXfrm>
        <a:off x="3133082" y="0"/>
        <a:ext cx="1963435" cy="1570748"/>
      </dsp:txXfrm>
    </dsp:sp>
    <dsp:sp modelId="{72659F76-D7CF-4B24-A0CB-6CCEF0381F3E}">
      <dsp:nvSpPr>
        <dsp:cNvPr id="8" name="左箭头 7"/>
        <dsp:cNvSpPr/>
      </dsp:nvSpPr>
      <dsp:spPr bwMode="white">
        <a:xfrm rot="-2067836">
          <a:off x="4852675" y="2118498"/>
          <a:ext cx="1580517" cy="589031"/>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067836">
        <a:off x="4852675" y="2118498"/>
        <a:ext cx="1580517" cy="589031"/>
      </dsp:txXfrm>
    </dsp:sp>
    <dsp:sp modelId="{AFDC15D8-8242-47C6-A736-9E15E382C2D4}">
      <dsp:nvSpPr>
        <dsp:cNvPr id="9" name="圆角矩形 8"/>
        <dsp:cNvSpPr/>
      </dsp:nvSpPr>
      <dsp:spPr bwMode="white">
        <a:xfrm>
          <a:off x="5350692" y="1154414"/>
          <a:ext cx="1963435" cy="157074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7625" tIns="47625" rIns="47625" bIns="476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marR="0" lvl="0" indent="0" defTabSz="914400" eaLnBrk="1" fontAlgn="auto" latinLnBrk="0" hangingPunct="1">
            <a:lnSpc>
              <a:spcPct val="100000"/>
            </a:lnSpc>
            <a:spcBef>
              <a:spcPts val="0"/>
            </a:spcBef>
            <a:spcAft>
              <a:spcPts val="0"/>
            </a:spcAft>
            <a:buClrTx/>
            <a:buSzTx/>
            <a:buFontTx/>
            <a:buNone/>
          </a:pPr>
          <a:r>
            <a:rPr lang="zh-CN" altLang="en-US" sz="2500" dirty="0" smtClean="0"/>
            <a:t>买卖交割期限不</a:t>
          </a:r>
          <a:r>
            <a:rPr lang="zh-CN" altLang="zh-CN" sz="2400" dirty="0" smtClean="0"/>
            <a:t>相同</a:t>
          </a:r>
          <a:endParaRPr lang="zh-CN" altLang="en-US" sz="2400" dirty="0" smtClean="0"/>
        </a:p>
      </dsp:txBody>
      <dsp:txXfrm>
        <a:off x="5350692" y="1154414"/>
        <a:ext cx="1963435" cy="1570748"/>
      </dsp:txXfrm>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2" name="矩形 1"/>
          <p:cNvSpPr/>
          <p:nvPr userDrawn="1"/>
        </p:nvSpPr>
        <p:spPr>
          <a:xfrm>
            <a:off x="4724400" y="0"/>
            <a:ext cx="4419600" cy="70675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4.2</a:t>
            </a:r>
            <a:r>
              <a:rPr kumimoji="0" lang="zh-CN" altLang="en-US"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传统的外汇交易</a:t>
            </a:r>
            <a:endParaRPr kumimoji="0" lang="en-US" altLang="zh-CN" sz="4100" b="1" i="0" u="none" strike="noStrike" kern="1200" cap="none" spc="0" normalizeH="0" baseline="0" noProof="0" dirty="0">
              <a:ln>
                <a:noFill/>
              </a:ln>
              <a:solidFill>
                <a:srgbClr val="464646"/>
              </a:solidFill>
              <a:effectLst>
                <a:outerShdw blurRad="31750" dist="25400" dir="5400000" algn="tl" rotWithShape="0">
                  <a:srgbClr val="000000">
                    <a:alpha val="25000"/>
                  </a:srgbClr>
                </a:outerShdw>
              </a:effectLst>
              <a:uLnTx/>
              <a:uFillTx/>
              <a:latin typeface="Lucida Sans Unicode" panose="020B0602030504020204"/>
              <a:ea typeface="+mj-ea"/>
              <a:cs typeface="+mj-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2" name="矩形 1"/>
          <p:cNvSpPr/>
          <p:nvPr userDrawn="1"/>
        </p:nvSpPr>
        <p:spPr>
          <a:xfrm>
            <a:off x="5257800" y="0"/>
            <a:ext cx="3886200" cy="70675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4.1</a:t>
            </a:r>
            <a:r>
              <a:rPr kumimoji="0" lang="zh-CN" altLang="en-US"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外汇交易概述</a:t>
            </a:r>
            <a:endParaRPr kumimoji="0" lang="en-US" altLang="zh-CN" sz="4100" b="1" i="0" u="none" strike="noStrike" kern="1200" cap="none" spc="0" normalizeH="0" baseline="0" noProof="0" dirty="0">
              <a:ln>
                <a:noFill/>
              </a:ln>
              <a:solidFill>
                <a:srgbClr val="464646"/>
              </a:solidFill>
              <a:effectLst>
                <a:outerShdw blurRad="31750" dist="25400" dir="5400000" algn="tl" rotWithShape="0">
                  <a:srgbClr val="000000">
                    <a:alpha val="25000"/>
                  </a:srgbClr>
                </a:outerShdw>
              </a:effectLst>
              <a:uLnTx/>
              <a:uFillTx/>
              <a:latin typeface="Lucida Sans Unicode" panose="020B0602030504020204"/>
              <a:ea typeface="+mj-ea"/>
              <a:cs typeface="+mj-cs"/>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2" name="矩形 1"/>
          <p:cNvSpPr/>
          <p:nvPr userDrawn="1"/>
        </p:nvSpPr>
        <p:spPr>
          <a:xfrm>
            <a:off x="4724400" y="0"/>
            <a:ext cx="4419600" cy="70675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4.3</a:t>
            </a:r>
            <a:r>
              <a:rPr kumimoji="0" lang="zh-CN" altLang="en-US" sz="4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华文楷体" panose="02010600040101010101" pitchFamily="2" charset="-122"/>
                <a:ea typeface="华文楷体" panose="02010600040101010101" pitchFamily="2" charset="-122"/>
                <a:cs typeface="+mj-cs"/>
              </a:rPr>
              <a:t>创新的外汇交易</a:t>
            </a:r>
            <a:endParaRPr kumimoji="0" lang="en-US" altLang="zh-CN" sz="4100" b="1" i="0" u="none" strike="noStrike" kern="1200" cap="none" spc="0" normalizeH="0" baseline="0" noProof="0" dirty="0">
              <a:ln>
                <a:noFill/>
              </a:ln>
              <a:solidFill>
                <a:srgbClr val="464646"/>
              </a:solidFill>
              <a:effectLst>
                <a:outerShdw blurRad="31750" dist="25400" dir="5400000" algn="tl" rotWithShape="0">
                  <a:srgbClr val="000000">
                    <a:alpha val="25000"/>
                  </a:srgbClr>
                </a:outerShdw>
              </a:effectLst>
              <a:uLnTx/>
              <a:uFillTx/>
              <a:latin typeface="Lucida Sans Unicode" panose="020B0602030504020204"/>
              <a:ea typeface="+mj-ea"/>
              <a:cs typeface="+mj-cs"/>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5" Type="http://schemas.openxmlformats.org/officeDocument/2006/relationships/theme" Target="../theme/theme3.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6.png"/><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 Type="http://schemas.openxmlformats.org/officeDocument/2006/relationships/diagramData" Target="../diagrams/data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png"/><Relationship Id="rId6" Type="http://schemas.openxmlformats.org/officeDocument/2006/relationships/image" Target="../media/image4.pn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3400" y="3124200"/>
            <a:ext cx="7086600" cy="1600200"/>
          </a:xfrm>
        </p:spPr>
        <p:txBody>
          <a:bodyPr>
            <a:normAutofit fontScale="90000"/>
          </a:bodyPr>
          <a:lstStyle/>
          <a:p>
            <a:pPr algn="ctr"/>
            <a:r>
              <a:rPr lang="zh-CN" altLang="en-US" sz="8900" i="0" dirty="0" smtClean="0">
                <a:solidFill>
                  <a:srgbClr val="FF0000"/>
                </a:solidFill>
                <a:effectLst/>
                <a:latin typeface="华文琥珀" panose="02010800040101010101" pitchFamily="2" charset="-122"/>
                <a:ea typeface="华文琥珀" panose="02010800040101010101" pitchFamily="2" charset="-122"/>
              </a:rPr>
              <a:t>   国际金融</a:t>
            </a:r>
            <a:br>
              <a:rPr lang="en-US" altLang="zh-CN" sz="6000" i="0" dirty="0" smtClean="0">
                <a:solidFill>
                  <a:srgbClr val="FF0000"/>
                </a:solidFill>
                <a:ea typeface="宋体" panose="02010600030101010101" pitchFamily="2" charset="-122"/>
              </a:rPr>
            </a:br>
            <a:br>
              <a:rPr lang="en-US" altLang="zh-CN" sz="6000" i="0" dirty="0" smtClean="0">
                <a:solidFill>
                  <a:srgbClr val="FF0000"/>
                </a:solidFill>
                <a:ea typeface="宋体" panose="02010600030101010101" pitchFamily="2" charset="-122"/>
              </a:rPr>
            </a:br>
            <a:r>
              <a:rPr lang="en-US" altLang="zh-CN" sz="6000" i="0" dirty="0" smtClean="0">
                <a:solidFill>
                  <a:srgbClr val="FF0000"/>
                </a:solidFill>
                <a:ea typeface="宋体" panose="02010600030101010101" pitchFamily="2" charset="-122"/>
              </a:rPr>
              <a:t>    </a:t>
            </a:r>
            <a:r>
              <a:rPr lang="zh-CN" altLang="en-US" sz="4000" dirty="0" smtClean="0">
                <a:solidFill>
                  <a:srgbClr val="FF0000"/>
                </a:solidFill>
                <a:latin typeface="华文楷体" panose="02010600040101010101" pitchFamily="2" charset="-122"/>
                <a:ea typeface="华文楷体" panose="02010600040101010101" pitchFamily="2" charset="-122"/>
              </a:rPr>
              <a:t>第</a:t>
            </a:r>
            <a:r>
              <a:rPr lang="en-US" altLang="zh-CN" sz="4000" dirty="0" smtClean="0">
                <a:solidFill>
                  <a:srgbClr val="FF0000"/>
                </a:solidFill>
                <a:latin typeface="华文楷体" panose="02010600040101010101" pitchFamily="2" charset="-122"/>
                <a:ea typeface="华文楷体" panose="02010600040101010101" pitchFamily="2" charset="-122"/>
              </a:rPr>
              <a:t>4</a:t>
            </a:r>
            <a:r>
              <a:rPr lang="zh-CN" altLang="en-US" sz="4000" dirty="0" smtClean="0">
                <a:solidFill>
                  <a:srgbClr val="FF0000"/>
                </a:solidFill>
                <a:latin typeface="华文楷体" panose="02010600040101010101" pitchFamily="2" charset="-122"/>
                <a:ea typeface="华文楷体" panose="02010600040101010101" pitchFamily="2" charset="-122"/>
              </a:rPr>
              <a:t>章  </a:t>
            </a:r>
            <a:r>
              <a:rPr lang="zh-CN" altLang="en-US" sz="4000" i="0" dirty="0" smtClean="0">
                <a:solidFill>
                  <a:srgbClr val="FF0000"/>
                </a:solidFill>
                <a:latin typeface="华文楷体" panose="02010600040101010101" pitchFamily="2" charset="-122"/>
                <a:ea typeface="华文楷体" panose="02010600040101010101" pitchFamily="2" charset="-122"/>
              </a:rPr>
              <a:t>外汇</a:t>
            </a:r>
            <a:r>
              <a:rPr lang="zh-CN" altLang="en-US" sz="4000" dirty="0">
                <a:solidFill>
                  <a:srgbClr val="FF0000"/>
                </a:solidFill>
                <a:latin typeface="华文楷体" panose="02010600040101010101" pitchFamily="2" charset="-122"/>
                <a:ea typeface="华文楷体" panose="02010600040101010101" pitchFamily="2" charset="-122"/>
              </a:rPr>
              <a:t>交易</a:t>
            </a:r>
            <a:br>
              <a:rPr lang="en-US" altLang="zh-CN" sz="4000" i="0" dirty="0" smtClean="0">
                <a:solidFill>
                  <a:srgbClr val="FF0000"/>
                </a:solidFill>
                <a:latin typeface="华文楷体" panose="02010600040101010101" pitchFamily="2" charset="-122"/>
                <a:ea typeface="华文楷体" panose="02010600040101010101" pitchFamily="2" charset="-122"/>
              </a:rPr>
            </a:br>
            <a:r>
              <a:rPr lang="en-US" altLang="zh-CN" sz="4000" i="0" dirty="0" smtClean="0">
                <a:solidFill>
                  <a:srgbClr val="FF0000"/>
                </a:solidFill>
                <a:latin typeface="华文楷体" panose="02010600040101010101" pitchFamily="2" charset="-122"/>
                <a:ea typeface="华文楷体" panose="02010600040101010101" pitchFamily="2" charset="-122"/>
              </a:rPr>
              <a:t>                     </a:t>
            </a:r>
            <a:endParaRPr lang="en-US" altLang="zh-CN" sz="7300" i="0" dirty="0">
              <a:solidFill>
                <a:srgbClr val="FF0000"/>
              </a:solidFill>
              <a:latin typeface="华文楷体" panose="02010600040101010101" pitchFamily="2" charset="-122"/>
              <a:ea typeface="华文楷体" panose="02010600040101010101" pitchFamily="2" charset="-122"/>
            </a:endParaRPr>
          </a:p>
        </p:txBody>
      </p:sp>
      <p:sp>
        <p:nvSpPr>
          <p:cNvPr id="2" name="副标题 1"/>
          <p:cNvSpPr/>
          <p:nvPr>
            <p:ph type="subTitle" idx="1"/>
          </p:nvPr>
        </p:nvSpPr>
        <p:spPr/>
        <p:txBody>
          <a:bodyPr/>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a:p>
          <a:p>
            <a:r>
              <a:rPr lang="zh-CN" altLang="zh-CN" dirty="0" smtClean="0"/>
              <a:t>又</a:t>
            </a:r>
            <a:r>
              <a:rPr lang="zh-CN" altLang="zh-CN" dirty="0"/>
              <a:t>称期汇交易，是指买卖双方就货币交易种类、汇率、数量以及交割期限等达成书面协议，然后在规定的交割日由双方履行合约，即结清有关货币金额。</a:t>
            </a:r>
            <a:endParaRPr lang="zh-CN" altLang="en-US" dirty="0"/>
          </a:p>
        </p:txBody>
      </p:sp>
      <p:sp>
        <p:nvSpPr>
          <p:cNvPr id="3" name="标题 2"/>
          <p:cNvSpPr>
            <a:spLocks noGrp="1"/>
          </p:cNvSpPr>
          <p:nvPr>
            <p:ph type="title"/>
          </p:nvPr>
        </p:nvSpPr>
        <p:spPr/>
        <p:txBody>
          <a:bodyPr/>
          <a:lstStyle/>
          <a:p>
            <a:r>
              <a:rPr lang="zh-CN" altLang="en-US" dirty="0">
                <a:effectLst/>
              </a:rPr>
              <a:t>远期外汇交易（</a:t>
            </a:r>
            <a:r>
              <a:rPr lang="en-US" altLang="zh-CN" dirty="0">
                <a:effectLst/>
              </a:rPr>
              <a:t>FX Forward</a:t>
            </a:r>
            <a:r>
              <a:rPr lang="zh-CN" altLang="en-US" dirty="0">
                <a:effectLst/>
              </a:rPr>
              <a:t>）</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dirty="0">
                <a:effectLst/>
              </a:rPr>
              <a:t>远期外汇交易（</a:t>
            </a:r>
            <a:r>
              <a:rPr lang="en-US" altLang="zh-CN" dirty="0">
                <a:effectLst/>
              </a:rPr>
              <a:t>FX Forward</a:t>
            </a:r>
            <a:r>
              <a:rPr lang="zh-CN" altLang="en-US" dirty="0">
                <a:effectLst/>
              </a:rPr>
              <a:t>）</a:t>
            </a:r>
            <a:endParaRPr lang="zh-CN" altLang="en-US" dirty="0">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a:p>
          <a:p>
            <a:r>
              <a:rPr lang="zh-CN" altLang="zh-CN" dirty="0" smtClean="0"/>
              <a:t>是</a:t>
            </a:r>
            <a:r>
              <a:rPr lang="zh-CN" altLang="zh-CN" dirty="0"/>
              <a:t>指外汇交易者在外汇市场上买进（或卖出）某种外汇的同时卖出（或买进）相同金额、但期限不同的同种外币的交易活动。</a:t>
            </a:r>
            <a:endParaRPr lang="zh-CN" altLang="en-US" dirty="0"/>
          </a:p>
        </p:txBody>
      </p:sp>
      <p:sp>
        <p:nvSpPr>
          <p:cNvPr id="3" name="标题 2"/>
          <p:cNvSpPr>
            <a:spLocks noGrp="1"/>
          </p:cNvSpPr>
          <p:nvPr>
            <p:ph type="title"/>
          </p:nvPr>
        </p:nvSpPr>
        <p:spPr/>
        <p:txBody>
          <a:bodyPr/>
          <a:lstStyle/>
          <a:p>
            <a:r>
              <a:rPr lang="zh-CN" altLang="en-US" b="0" dirty="0">
                <a:effectLst/>
              </a:rPr>
              <a:t>掉期交易（</a:t>
            </a:r>
            <a:r>
              <a:rPr lang="en-US" altLang="zh-CN" b="0" dirty="0">
                <a:effectLst/>
              </a:rPr>
              <a:t>Swap Transaction)</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b="0" dirty="0">
                <a:effectLst/>
              </a:rPr>
              <a:t>掉期交易（</a:t>
            </a:r>
            <a:r>
              <a:rPr lang="en-US" altLang="zh-CN" b="0" dirty="0">
                <a:effectLst/>
              </a:rPr>
              <a:t>Swap Transaction)</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b="0" dirty="0">
                <a:effectLst/>
              </a:rPr>
              <a:t>掉期交易（</a:t>
            </a:r>
            <a:r>
              <a:rPr lang="en-US" altLang="zh-CN" b="0" dirty="0">
                <a:effectLst/>
              </a:rPr>
              <a:t>Swap Transaction)</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b="0" dirty="0">
                <a:effectLst/>
              </a:rPr>
              <a:t>掉期交易（</a:t>
            </a:r>
            <a:r>
              <a:rPr lang="en-US" altLang="zh-CN" b="0" dirty="0">
                <a:effectLst/>
              </a:rPr>
              <a:t>Swap Transaction)</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b="0" dirty="0">
                <a:effectLst/>
              </a:rPr>
              <a:t>掉期交易（</a:t>
            </a:r>
            <a:r>
              <a:rPr lang="en-US" altLang="zh-CN" b="0" dirty="0">
                <a:effectLst/>
              </a:rPr>
              <a:t>Swap Transaction)</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a:p>
          <a:p>
            <a:r>
              <a:rPr lang="zh-CN" altLang="zh-CN" dirty="0" smtClean="0"/>
              <a:t>指</a:t>
            </a:r>
            <a:r>
              <a:rPr lang="zh-CN" altLang="zh-CN" dirty="0"/>
              <a:t>利用同一时间、不同地点、同种货币汇率的不一致，以低价买入某种货币的同时再以高价卖出，以谋取利润的一种外汇交易。套汇又称地点套汇。</a:t>
            </a:r>
            <a:endParaRPr lang="zh-CN" altLang="en-US" dirty="0"/>
          </a:p>
        </p:txBody>
      </p:sp>
      <p:sp>
        <p:nvSpPr>
          <p:cNvPr id="3" name="标题 2"/>
          <p:cNvSpPr>
            <a:spLocks noGrp="1"/>
          </p:cNvSpPr>
          <p:nvPr>
            <p:ph type="title"/>
          </p:nvPr>
        </p:nvSpPr>
        <p:spPr/>
        <p:txBody>
          <a:bodyPr/>
          <a:lstStyle/>
          <a:p>
            <a:r>
              <a:rPr lang="zh-CN" altLang="zh-CN" dirty="0">
                <a:effectLst/>
              </a:rPr>
              <a:t>套汇</a:t>
            </a:r>
            <a:r>
              <a:rPr lang="zh-CN" altLang="zh-CN" dirty="0" smtClean="0">
                <a:effectLst/>
              </a:rPr>
              <a:t>交易</a:t>
            </a:r>
            <a:r>
              <a:rPr lang="en-US" altLang="zh-CN" dirty="0">
                <a:effectLst/>
              </a:rPr>
              <a:t>(Arbitrage Transaction)</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zh-CN" dirty="0">
                <a:effectLst/>
              </a:rPr>
              <a:t>套汇交易</a:t>
            </a:r>
            <a:r>
              <a:rPr lang="en-US" altLang="zh-CN" dirty="0">
                <a:effectLst/>
              </a:rPr>
              <a:t>(Arbitrage Transaction)</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a:p>
          <a:p>
            <a:r>
              <a:rPr lang="zh-CN" altLang="zh-CN" dirty="0" smtClean="0"/>
              <a:t>也</a:t>
            </a:r>
            <a:r>
              <a:rPr lang="zh-CN" altLang="zh-CN" dirty="0"/>
              <a:t>称利息套汇，是指两个国家短期利率不同时，投资者将资金从低利率国家调往高利率国家，以赚取利差收益的外汇交易。</a:t>
            </a:r>
            <a:endParaRPr lang="zh-CN" altLang="en-US" dirty="0"/>
          </a:p>
        </p:txBody>
      </p:sp>
      <p:sp>
        <p:nvSpPr>
          <p:cNvPr id="3" name="标题 2"/>
          <p:cNvSpPr>
            <a:spLocks noGrp="1"/>
          </p:cNvSpPr>
          <p:nvPr>
            <p:ph type="title"/>
          </p:nvPr>
        </p:nvSpPr>
        <p:spPr/>
        <p:txBody>
          <a:bodyPr/>
          <a:lstStyle/>
          <a:p>
            <a:r>
              <a:rPr lang="zh-CN" altLang="zh-CN" dirty="0">
                <a:effectLst/>
              </a:rPr>
              <a:t>套利交易</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normAutofit/>
          </a:bodyPr>
          <a:lstStyle/>
          <a:p>
            <a:pPr lvl="0"/>
            <a:r>
              <a:rPr lang="zh-CN" altLang="zh-CN" dirty="0">
                <a:effectLst/>
              </a:rPr>
              <a:t>外汇交易的</a:t>
            </a:r>
            <a:r>
              <a:rPr lang="zh-CN" altLang="zh-CN" dirty="0" smtClean="0">
                <a:effectLst/>
              </a:rPr>
              <a:t>概念</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zh-CN" dirty="0">
                <a:effectLst/>
              </a:rPr>
              <a:t>套利交易</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dirty="0" smtClean="0"/>
              <a:t>五种形式</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r>
              <a:rPr lang="en-US" altLang="zh-CN" dirty="0" smtClean="0"/>
              <a:t>Foreign </a:t>
            </a:r>
            <a:r>
              <a:rPr lang="en-US" altLang="zh-CN" dirty="0"/>
              <a:t>Currency Futures </a:t>
            </a:r>
            <a:r>
              <a:rPr lang="en-US" altLang="zh-CN" dirty="0" smtClean="0"/>
              <a:t>Transaction</a:t>
            </a:r>
            <a:r>
              <a:rPr lang="zh-CN" altLang="en-US" dirty="0" smtClean="0"/>
              <a:t>，指</a:t>
            </a:r>
            <a:r>
              <a:rPr lang="zh-CN" altLang="en-US" dirty="0"/>
              <a:t>交易双方在期货交易所内，通过公开竞价买进或卖出在未来某一日期，根据协议价格交割标准数量外汇的合约交易。</a:t>
            </a:r>
            <a:endParaRPr lang="zh-CN" altLang="en-US" dirty="0"/>
          </a:p>
        </p:txBody>
      </p:sp>
      <p:sp>
        <p:nvSpPr>
          <p:cNvPr id="3" name="标题 2"/>
          <p:cNvSpPr>
            <a:spLocks noGrp="1"/>
          </p:cNvSpPr>
          <p:nvPr>
            <p:ph type="title"/>
          </p:nvPr>
        </p:nvSpPr>
        <p:spPr/>
        <p:txBody>
          <a:bodyPr>
            <a:normAutofit/>
          </a:bodyPr>
          <a:lstStyle/>
          <a:p>
            <a:r>
              <a:rPr lang="zh-CN" altLang="en-US" b="0" dirty="0">
                <a:effectLst/>
              </a:rPr>
              <a:t>外汇期货</a:t>
            </a:r>
            <a:r>
              <a:rPr lang="zh-CN" altLang="en-US" b="0" dirty="0" smtClean="0">
                <a:effectLst/>
              </a:rPr>
              <a:t>交易</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r>
              <a:rPr lang="en-US" altLang="zh-CN" dirty="0" smtClean="0"/>
              <a:t>Currency Options</a:t>
            </a:r>
            <a:r>
              <a:rPr lang="zh-CN" altLang="en-US" dirty="0" smtClean="0"/>
              <a:t>，指</a:t>
            </a:r>
            <a:r>
              <a:rPr lang="zh-CN" altLang="en-US" dirty="0"/>
              <a:t>客户支付一定数额的期权费后，拥有在期权到期日或以前执行或放弃按约定的汇率向银行购入或售出一定数量的货币的权利。</a:t>
            </a:r>
            <a:endParaRPr lang="zh-CN" altLang="en-US" dirty="0"/>
          </a:p>
        </p:txBody>
      </p:sp>
      <p:sp>
        <p:nvSpPr>
          <p:cNvPr id="3" name="标题 2"/>
          <p:cNvSpPr>
            <a:spLocks noGrp="1"/>
          </p:cNvSpPr>
          <p:nvPr>
            <p:ph type="title"/>
          </p:nvPr>
        </p:nvSpPr>
        <p:spPr/>
        <p:txBody>
          <a:bodyPr>
            <a:normAutofit/>
          </a:bodyPr>
          <a:lstStyle/>
          <a:p>
            <a:r>
              <a:rPr lang="zh-CN" altLang="en-US" b="0" dirty="0">
                <a:effectLst/>
              </a:rPr>
              <a:t>外汇</a:t>
            </a:r>
            <a:r>
              <a:rPr lang="zh-CN" altLang="en-US" b="0" dirty="0" smtClean="0">
                <a:effectLst/>
              </a:rPr>
              <a:t>期权交易</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0" dirty="0">
                <a:effectLst/>
              </a:rPr>
              <a:t>外汇期权交易</a:t>
            </a:r>
            <a:endParaRPr lang="zh-CN" altLang="en-US" dirty="0"/>
          </a:p>
        </p:txBody>
      </p:sp>
      <p:graphicFrame>
        <p:nvGraphicFramePr>
          <p:cNvPr id="8" name="内容占位符 7"/>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 name="矩形 9"/>
          <p:cNvSpPr/>
          <p:nvPr/>
        </p:nvSpPr>
        <p:spPr>
          <a:xfrm>
            <a:off x="2895600" y="3810000"/>
            <a:ext cx="2819400" cy="171468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ltLang="zh-CN" sz="3600" dirty="0" smtClean="0"/>
          </a:p>
          <a:p>
            <a:pPr algn="ctr"/>
            <a:r>
              <a:rPr lang="zh-CN" altLang="en-US" sz="3600" dirty="0" smtClean="0"/>
              <a:t>选择性</a:t>
            </a:r>
            <a:r>
              <a:rPr lang="zh-CN" altLang="en-US" sz="3600" dirty="0"/>
              <a:t>强</a:t>
            </a:r>
            <a:endParaRPr lang="zh-CN" altLang="en-US" sz="3600" dirty="0"/>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3783105"/>
            <a:ext cx="2878137"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330244" y="4315178"/>
            <a:ext cx="2031325" cy="646331"/>
          </a:xfrm>
          <a:prstGeom prst="rect">
            <a:avLst/>
          </a:prstGeom>
          <a:noFill/>
        </p:spPr>
        <p:txBody>
          <a:bodyPr wrap="none" rtlCol="0">
            <a:spAutoFit/>
          </a:bodyPr>
          <a:lstStyle/>
          <a:p>
            <a:pPr lvl="0"/>
            <a:r>
              <a:rPr lang="zh-CN" altLang="en-US" sz="3600" dirty="0"/>
              <a:t>安全性高</a:t>
            </a:r>
            <a:endParaRPr lang="zh-CN" altLang="en-US" sz="3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r>
              <a:rPr lang="zh-CN" altLang="en-US" dirty="0"/>
              <a:t>是交易双方按市场行情，通过预约在一定时期内相互交换货币或利率的金融业务，是降低长期资金筹资成本及债务管理中防范利率、汇率风险最有效的金融工具之一，曾被西方金融界誉为</a:t>
            </a:r>
            <a:r>
              <a:rPr lang="en-US" altLang="zh-CN" dirty="0"/>
              <a:t>20</a:t>
            </a:r>
            <a:r>
              <a:rPr lang="zh-CN" altLang="en-US" dirty="0"/>
              <a:t>世纪</a:t>
            </a:r>
            <a:r>
              <a:rPr lang="en-US" altLang="zh-CN" dirty="0"/>
              <a:t>80</a:t>
            </a:r>
            <a:r>
              <a:rPr lang="zh-CN" altLang="en-US" dirty="0"/>
              <a:t>年代最重要的金融创新。</a:t>
            </a:r>
            <a:endParaRPr lang="zh-CN" altLang="en-US" dirty="0"/>
          </a:p>
        </p:txBody>
      </p:sp>
      <p:sp>
        <p:nvSpPr>
          <p:cNvPr id="3" name="标题 2"/>
          <p:cNvSpPr>
            <a:spLocks noGrp="1"/>
          </p:cNvSpPr>
          <p:nvPr>
            <p:ph type="title"/>
          </p:nvPr>
        </p:nvSpPr>
        <p:spPr/>
        <p:txBody>
          <a:bodyPr>
            <a:normAutofit/>
          </a:bodyPr>
          <a:lstStyle/>
          <a:p>
            <a:r>
              <a:rPr lang="zh-CN" altLang="en-US" b="0" dirty="0">
                <a:effectLst/>
              </a:rPr>
              <a:t>互换交易（</a:t>
            </a:r>
            <a:r>
              <a:rPr lang="en-US" altLang="zh-CN" b="0" dirty="0">
                <a:effectLst/>
              </a:rPr>
              <a:t>Swaps</a:t>
            </a:r>
            <a:r>
              <a:rPr lang="zh-CN" altLang="en-US" b="0" dirty="0">
                <a:effectLst/>
              </a:rPr>
              <a:t>）</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b="0" dirty="0">
                <a:effectLst/>
              </a:rPr>
              <a:t>互换交易（</a:t>
            </a:r>
            <a:r>
              <a:rPr lang="en-US" altLang="zh-CN" b="0" dirty="0">
                <a:effectLst/>
              </a:rPr>
              <a:t>Swaps</a:t>
            </a:r>
            <a:r>
              <a:rPr lang="zh-CN" altLang="en-US" b="0" dirty="0">
                <a:effectLst/>
              </a:rPr>
              <a:t>）</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r>
              <a:rPr lang="en-US" altLang="zh-CN" dirty="0" smtClean="0"/>
              <a:t>Currency Options</a:t>
            </a:r>
            <a:r>
              <a:rPr lang="zh-CN" altLang="en-US" dirty="0" smtClean="0"/>
              <a:t>，指</a:t>
            </a:r>
            <a:r>
              <a:rPr lang="zh-CN" altLang="en-US" dirty="0"/>
              <a:t>客户支付一定数额的期权费后，拥有在期权到期日或以前执行或放弃按约定的汇率向银行购入或售出一定数量的货币的权利。</a:t>
            </a:r>
            <a:endParaRPr lang="zh-CN" altLang="en-US" dirty="0"/>
          </a:p>
        </p:txBody>
      </p:sp>
      <p:sp>
        <p:nvSpPr>
          <p:cNvPr id="3" name="标题 2"/>
          <p:cNvSpPr>
            <a:spLocks noGrp="1"/>
          </p:cNvSpPr>
          <p:nvPr>
            <p:ph type="title"/>
          </p:nvPr>
        </p:nvSpPr>
        <p:spPr/>
        <p:txBody>
          <a:bodyPr>
            <a:normAutofit/>
          </a:bodyPr>
          <a:lstStyle/>
          <a:p>
            <a:r>
              <a:rPr lang="zh-CN" altLang="en-US" b="0" dirty="0">
                <a:effectLst/>
              </a:rPr>
              <a:t>外汇</a:t>
            </a:r>
            <a:r>
              <a:rPr lang="zh-CN" altLang="en-US" b="0" dirty="0" smtClean="0">
                <a:effectLst/>
              </a:rPr>
              <a:t>期权交易</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en-US" altLang="zh-CN" dirty="0" smtClean="0"/>
              <a:t>Forward </a:t>
            </a:r>
            <a:r>
              <a:rPr lang="en-US" altLang="zh-CN" dirty="0"/>
              <a:t>Rate Agreements</a:t>
            </a:r>
            <a:r>
              <a:rPr lang="zh-CN" altLang="en-US" dirty="0" smtClean="0"/>
              <a:t>，</a:t>
            </a:r>
            <a:r>
              <a:rPr lang="zh-CN" altLang="en-US" dirty="0"/>
              <a:t>是一种远期合约买卖双方（客户与银行或银行之间）商定将来特定时间（指利息起算日）开始一定期限的协议利率，并规定以何种利息为参照利率（通常为伦敦同业拆放利率，</a:t>
            </a:r>
            <a:r>
              <a:rPr lang="en-US" altLang="zh-CN" dirty="0"/>
              <a:t>LIBOR</a:t>
            </a:r>
            <a:r>
              <a:rPr lang="zh-CN" altLang="en-US" dirty="0"/>
              <a:t>），到期日，按规定协议利率、期限和本金，由一方当事人向对方支付协议利率与参照利率之间的利息差。</a:t>
            </a:r>
            <a:endParaRPr lang="zh-CN" altLang="en-US" dirty="0"/>
          </a:p>
        </p:txBody>
      </p:sp>
      <p:sp>
        <p:nvSpPr>
          <p:cNvPr id="3" name="标题 2"/>
          <p:cNvSpPr>
            <a:spLocks noGrp="1"/>
          </p:cNvSpPr>
          <p:nvPr>
            <p:ph type="title"/>
          </p:nvPr>
        </p:nvSpPr>
        <p:spPr/>
        <p:txBody>
          <a:bodyPr>
            <a:normAutofit/>
          </a:bodyPr>
          <a:lstStyle/>
          <a:p>
            <a:r>
              <a:rPr lang="zh-CN" altLang="en-US" b="0" dirty="0">
                <a:effectLst/>
              </a:rPr>
              <a:t>远期利率协议</a:t>
            </a:r>
            <a:r>
              <a:rPr lang="zh-CN" altLang="en-US" b="0" dirty="0" smtClean="0">
                <a:effectLst/>
              </a:rPr>
              <a:t>（</a:t>
            </a:r>
            <a:r>
              <a:rPr lang="en-US" altLang="zh-CN" b="0" dirty="0" smtClean="0">
                <a:effectLst/>
              </a:rPr>
              <a:t>FRA</a:t>
            </a:r>
            <a:r>
              <a:rPr lang="zh-CN" altLang="en-US" b="0" dirty="0">
                <a:effectLst/>
              </a:rPr>
              <a:t>）</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109855" indent="0">
              <a:buNone/>
            </a:pPr>
            <a:endParaRPr lang="en-US" altLang="zh-CN" dirty="0" smtClean="0"/>
          </a:p>
          <a:p>
            <a:pPr marL="109855" indent="0">
              <a:buNone/>
            </a:pPr>
            <a:endParaRPr lang="en-US" altLang="zh-CN" dirty="0" smtClean="0"/>
          </a:p>
          <a:p>
            <a:r>
              <a:rPr lang="en-US" altLang="zh-CN" dirty="0" smtClean="0"/>
              <a:t>Non-deliverable Forward</a:t>
            </a:r>
            <a:r>
              <a:rPr lang="zh-CN" altLang="en-US" dirty="0" smtClean="0"/>
              <a:t>，无</a:t>
            </a:r>
            <a:r>
              <a:rPr lang="zh-CN" altLang="en-US" dirty="0"/>
              <a:t>本金交割远期外汇交易，又称非交割远期，是交易双方于未来指定日期，依据事先约定的汇率与到期日即期汇率之差价结算差额，并以双方事先约定的可兑换货币办理结算，而无需交割本金的交易方式</a:t>
            </a:r>
            <a:r>
              <a:rPr lang="zh-CN" altLang="en-US" dirty="0" smtClean="0"/>
              <a:t>。</a:t>
            </a:r>
            <a:endParaRPr lang="en-US" altLang="zh-CN" dirty="0" smtClean="0"/>
          </a:p>
        </p:txBody>
      </p:sp>
      <p:sp>
        <p:nvSpPr>
          <p:cNvPr id="3" name="标题 2"/>
          <p:cNvSpPr>
            <a:spLocks noGrp="1"/>
          </p:cNvSpPr>
          <p:nvPr>
            <p:ph type="title"/>
          </p:nvPr>
        </p:nvSpPr>
        <p:spPr/>
        <p:txBody>
          <a:bodyPr>
            <a:normAutofit/>
          </a:bodyPr>
          <a:lstStyle/>
          <a:p>
            <a:r>
              <a:rPr lang="zh-CN" altLang="en-US" dirty="0"/>
              <a:t>无本金交割远期（</a:t>
            </a:r>
            <a:r>
              <a:rPr lang="en-US" altLang="zh-CN" dirty="0" smtClean="0"/>
              <a:t>NDF</a:t>
            </a:r>
            <a:r>
              <a:rPr lang="zh-CN" altLang="en-US" dirty="0" smtClean="0"/>
              <a:t>）</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dirty="0"/>
              <a:t>外汇交易的参与者</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noTextEdit="1"/>
          </p:cNvSpPr>
          <p:nvPr/>
        </p:nvSpPr>
        <p:spPr bwMode="gray">
          <a:xfrm>
            <a:off x="2209800" y="2167467"/>
            <a:ext cx="4495800" cy="609600"/>
          </a:xfrm>
          <a:prstGeom prst="rect">
            <a:avLst/>
          </a:prstGeom>
        </p:spPr>
        <p:txBody>
          <a:bodyPr wrap="none" fromWordArt="1">
            <a:prstTxWarp prst="textDeflate">
              <a:avLst>
                <a:gd name="adj" fmla="val 0"/>
              </a:avLst>
            </a:prstTxWarp>
          </a:bodyPr>
          <a:lstStyle/>
          <a:p>
            <a:pPr algn="ctr"/>
            <a:r>
              <a:rPr lang="en-US" altLang="zh-CN" sz="3600" b="1" kern="10" dirty="0">
                <a:ln w="19050">
                  <a:solidFill>
                    <a:srgbClr val="FFFFFF"/>
                  </a:solidFill>
                  <a:round/>
                </a:ln>
                <a:solidFill>
                  <a:schemeClr val="accent1"/>
                </a:solidFill>
                <a:effectLst>
                  <a:outerShdw dist="53882" dir="2700000" algn="ctr" rotWithShape="0">
                    <a:schemeClr val="tx1">
                      <a:alpha val="50000"/>
                    </a:schemeClr>
                  </a:outerShdw>
                </a:effectLst>
                <a:latin typeface="Arial" panose="020B0604020202020204"/>
                <a:cs typeface="Arial" panose="020B0604020202020204"/>
              </a:rPr>
              <a:t>Thank You !</a:t>
            </a:r>
            <a:endParaRPr lang="zh-CN" altLang="en-US" sz="3600" b="1" kern="10" dirty="0">
              <a:ln w="19050">
                <a:solidFill>
                  <a:srgbClr val="FFFFFF"/>
                </a:solidFill>
                <a:round/>
              </a:ln>
              <a:solidFill>
                <a:schemeClr val="accent1"/>
              </a:solidFill>
              <a:effectLst>
                <a:outerShdw dist="53882" dir="2700000" algn="ctr" rotWithShape="0">
                  <a:schemeClr val="tx1">
                    <a:alpha val="50000"/>
                  </a:schemeClr>
                </a:outerShdw>
              </a:effectLst>
              <a:latin typeface="Arial" panose="020B0604020202020204"/>
              <a:cs typeface="Arial" panose="020B0604020202020204"/>
            </a:endParaRPr>
          </a:p>
        </p:txBody>
      </p:sp>
      <p:sp>
        <p:nvSpPr>
          <p:cNvPr id="2" name="副标题 1"/>
          <p:cNvSpPr/>
          <p:nvPr>
            <p:ph type="subTitle" idx="1"/>
          </p:nvPr>
        </p:nvSpPr>
        <p:spPr/>
        <p:txBody>
          <a:bodyPr/>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zh-CN" dirty="0">
                <a:effectLst/>
              </a:rPr>
              <a:t>外汇交易的三个层次</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zh-CN" dirty="0">
                <a:effectLst/>
              </a:rPr>
              <a:t>外汇交易的目的</a:t>
            </a:r>
            <a:endParaRPr lang="zh-CN" altLang="en-US" dirty="0"/>
          </a:p>
        </p:txBody>
      </p:sp>
      <p:sp>
        <p:nvSpPr>
          <p:cNvPr id="6" name="TextBox 5"/>
          <p:cNvSpPr txBox="1"/>
          <p:nvPr/>
        </p:nvSpPr>
        <p:spPr>
          <a:xfrm>
            <a:off x="681747" y="1875556"/>
            <a:ext cx="312906" cy="369332"/>
          </a:xfrm>
          <a:prstGeom prst="rect">
            <a:avLst/>
          </a:prstGeom>
          <a:noFill/>
        </p:spPr>
        <p:txBody>
          <a:bodyPr wrap="none" rtlCol="0">
            <a:spAutoFit/>
          </a:bodyPr>
          <a:lstStyle/>
          <a:p>
            <a:r>
              <a:rPr lang="en-US" altLang="zh-CN" dirty="0" smtClean="0"/>
              <a:t>1</a:t>
            </a:r>
            <a:endParaRPr lang="zh-CN" altLang="en-US" dirty="0"/>
          </a:p>
        </p:txBody>
      </p:sp>
      <p:sp>
        <p:nvSpPr>
          <p:cNvPr id="7" name="TextBox 6"/>
          <p:cNvSpPr txBox="1"/>
          <p:nvPr/>
        </p:nvSpPr>
        <p:spPr>
          <a:xfrm>
            <a:off x="1151106" y="2709333"/>
            <a:ext cx="312906" cy="369332"/>
          </a:xfrm>
          <a:prstGeom prst="rect">
            <a:avLst/>
          </a:prstGeom>
          <a:noFill/>
        </p:spPr>
        <p:txBody>
          <a:bodyPr wrap="none" rtlCol="0">
            <a:spAutoFit/>
          </a:bodyPr>
          <a:lstStyle/>
          <a:p>
            <a:r>
              <a:rPr lang="en-US" altLang="zh-CN" dirty="0" smtClean="0"/>
              <a:t>2</a:t>
            </a:r>
            <a:endParaRPr lang="zh-CN" altLang="en-US" dirty="0"/>
          </a:p>
        </p:txBody>
      </p:sp>
      <p:sp>
        <p:nvSpPr>
          <p:cNvPr id="8" name="TextBox 7"/>
          <p:cNvSpPr txBox="1"/>
          <p:nvPr/>
        </p:nvSpPr>
        <p:spPr>
          <a:xfrm>
            <a:off x="1236643" y="3549134"/>
            <a:ext cx="312906" cy="369332"/>
          </a:xfrm>
          <a:prstGeom prst="rect">
            <a:avLst/>
          </a:prstGeom>
          <a:noFill/>
        </p:spPr>
        <p:txBody>
          <a:bodyPr wrap="none" rtlCol="0">
            <a:spAutoFit/>
          </a:bodyPr>
          <a:lstStyle/>
          <a:p>
            <a:r>
              <a:rPr lang="en-US" altLang="zh-CN" dirty="0" smtClean="0"/>
              <a:t>3</a:t>
            </a:r>
            <a:endParaRPr lang="zh-CN" altLang="en-US" dirty="0"/>
          </a:p>
        </p:txBody>
      </p:sp>
      <p:sp>
        <p:nvSpPr>
          <p:cNvPr id="9" name="TextBox 8"/>
          <p:cNvSpPr txBox="1"/>
          <p:nvPr/>
        </p:nvSpPr>
        <p:spPr>
          <a:xfrm>
            <a:off x="1151106" y="4387334"/>
            <a:ext cx="312906" cy="369332"/>
          </a:xfrm>
          <a:prstGeom prst="rect">
            <a:avLst/>
          </a:prstGeom>
          <a:noFill/>
        </p:spPr>
        <p:txBody>
          <a:bodyPr wrap="none" rtlCol="0">
            <a:spAutoFit/>
          </a:bodyPr>
          <a:lstStyle/>
          <a:p>
            <a:r>
              <a:rPr lang="en-US" altLang="zh-CN" dirty="0" smtClean="0"/>
              <a:t>4</a:t>
            </a:r>
            <a:endParaRPr lang="zh-CN" altLang="en-US" dirty="0"/>
          </a:p>
        </p:txBody>
      </p:sp>
      <p:sp>
        <p:nvSpPr>
          <p:cNvPr id="10" name="TextBox 9"/>
          <p:cNvSpPr txBox="1"/>
          <p:nvPr/>
        </p:nvSpPr>
        <p:spPr>
          <a:xfrm>
            <a:off x="681747" y="5208980"/>
            <a:ext cx="312906" cy="369332"/>
          </a:xfrm>
          <a:prstGeom prst="rect">
            <a:avLst/>
          </a:prstGeom>
          <a:noFill/>
        </p:spPr>
        <p:txBody>
          <a:bodyPr wrap="none" rtlCol="0">
            <a:spAutoFit/>
          </a:bodyPr>
          <a:lstStyle/>
          <a:p>
            <a:r>
              <a:rPr lang="en-US" altLang="zh-CN" dirty="0" smtClean="0"/>
              <a:t>5</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dirty="0">
                <a:effectLst/>
              </a:rPr>
              <a:t>外汇交易的工具</a:t>
            </a:r>
            <a:endParaRPr lang="zh-CN" altLang="en-US" dirty="0"/>
          </a:p>
        </p:txBody>
      </p:sp>
      <p:graphicFrame>
        <p:nvGraphicFramePr>
          <p:cNvPr id="6" name="内容占位符 5"/>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954498">
            <a:off x="4126955" y="4401697"/>
            <a:ext cx="2316163"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1981200"/>
            <a:ext cx="2493963"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3840163"/>
            <a:ext cx="2493963"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43000" y="4479927"/>
            <a:ext cx="1752600" cy="1231106"/>
          </a:xfrm>
          <a:prstGeom prst="rect">
            <a:avLst/>
          </a:prstGeom>
          <a:noFill/>
        </p:spPr>
        <p:txBody>
          <a:bodyPr wrap="square" rtlCol="0">
            <a:spAutoFit/>
          </a:bodyPr>
          <a:lstStyle/>
          <a:p>
            <a:r>
              <a:rPr lang="zh-CN" altLang="zh-CN" sz="2800" dirty="0" smtClean="0">
                <a:solidFill>
                  <a:schemeClr val="bg1"/>
                </a:solidFill>
              </a:rPr>
              <a:t>路透社</a:t>
            </a:r>
            <a:r>
              <a:rPr lang="zh-CN" altLang="zh-CN" sz="2800" dirty="0">
                <a:solidFill>
                  <a:schemeClr val="bg1"/>
                </a:solidFill>
              </a:rPr>
              <a:t>交易系统</a:t>
            </a:r>
            <a:endParaRPr lang="zh-CN" altLang="en-US" sz="2800" dirty="0">
              <a:solidFill>
                <a:schemeClr val="bg1"/>
              </a:solidFill>
            </a:endParaRPr>
          </a:p>
          <a:p>
            <a:endParaRPr lang="zh-CN" altLang="en-US" dirty="0">
              <a:solidFill>
                <a:schemeClr val="bg1"/>
              </a:solidFill>
            </a:endParaRPr>
          </a:p>
        </p:txBody>
      </p:sp>
      <p:sp>
        <p:nvSpPr>
          <p:cNvPr id="9" name="TextBox 8"/>
          <p:cNvSpPr txBox="1"/>
          <p:nvPr/>
        </p:nvSpPr>
        <p:spPr>
          <a:xfrm>
            <a:off x="5285037" y="2751127"/>
            <a:ext cx="1725363" cy="954107"/>
          </a:xfrm>
          <a:prstGeom prst="rect">
            <a:avLst/>
          </a:prstGeom>
          <a:noFill/>
        </p:spPr>
        <p:txBody>
          <a:bodyPr wrap="square" rtlCol="0">
            <a:spAutoFit/>
          </a:bodyPr>
          <a:lstStyle/>
          <a:p>
            <a:r>
              <a:rPr lang="zh-CN" altLang="zh-CN" sz="2800" dirty="0">
                <a:solidFill>
                  <a:schemeClr val="bg1"/>
                </a:solidFill>
              </a:rPr>
              <a:t>徳励财经资讯</a:t>
            </a:r>
            <a:r>
              <a:rPr lang="zh-CN" altLang="zh-CN" sz="2800" dirty="0" smtClean="0">
                <a:solidFill>
                  <a:schemeClr val="bg1"/>
                </a:solidFill>
              </a:rPr>
              <a:t>系统</a:t>
            </a:r>
            <a:endParaRPr lang="zh-CN" altLang="en-US" sz="28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dirty="0" smtClean="0"/>
              <a:t>五种形式</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r>
              <a:rPr lang="en-US" altLang="zh-CN" dirty="0" smtClean="0"/>
              <a:t>Spot </a:t>
            </a:r>
            <a:r>
              <a:rPr lang="en-US" altLang="zh-CN" dirty="0"/>
              <a:t>Exchange </a:t>
            </a:r>
            <a:r>
              <a:rPr lang="en-US" altLang="zh-CN" dirty="0" smtClean="0"/>
              <a:t>Transaction</a:t>
            </a:r>
            <a:r>
              <a:rPr lang="zh-CN" altLang="zh-CN" dirty="0" smtClean="0"/>
              <a:t>，又</a:t>
            </a:r>
            <a:r>
              <a:rPr lang="zh-CN" altLang="zh-CN" dirty="0"/>
              <a:t>称现汇交易</a:t>
            </a:r>
            <a:r>
              <a:rPr lang="zh-CN" altLang="zh-CN" dirty="0" smtClean="0"/>
              <a:t>，</a:t>
            </a:r>
            <a:endParaRPr lang="en-US" altLang="zh-CN" dirty="0" smtClean="0"/>
          </a:p>
          <a:p>
            <a:pPr marL="109855" indent="0">
              <a:buNone/>
            </a:pPr>
            <a:r>
              <a:rPr lang="zh-CN" altLang="zh-CN" dirty="0" smtClean="0"/>
              <a:t>是</a:t>
            </a:r>
            <a:r>
              <a:rPr lang="zh-CN" altLang="zh-CN" dirty="0"/>
              <a:t>指买卖双方在以即期汇率成交后的两个营业日内办理外汇交割的外汇业务</a:t>
            </a:r>
            <a:r>
              <a:rPr lang="zh-CN" altLang="zh-CN" dirty="0" smtClean="0"/>
              <a:t>。</a:t>
            </a:r>
            <a:endParaRPr lang="zh-CN" altLang="en-US" dirty="0"/>
          </a:p>
        </p:txBody>
      </p:sp>
      <p:sp>
        <p:nvSpPr>
          <p:cNvPr id="3" name="标题 2"/>
          <p:cNvSpPr>
            <a:spLocks noGrp="1"/>
          </p:cNvSpPr>
          <p:nvPr>
            <p:ph type="title"/>
          </p:nvPr>
        </p:nvSpPr>
        <p:spPr/>
        <p:txBody>
          <a:bodyPr>
            <a:normAutofit/>
          </a:bodyPr>
          <a:lstStyle/>
          <a:p>
            <a:r>
              <a:rPr lang="zh-CN" altLang="en-US" dirty="0" smtClean="0"/>
              <a:t>即期外汇交易</a:t>
            </a:r>
            <a:r>
              <a:rPr lang="zh-CN" altLang="zh-CN" dirty="0"/>
              <a:t>（</a:t>
            </a:r>
            <a:r>
              <a:rPr lang="en-US" altLang="zh-CN" dirty="0"/>
              <a:t>FX Spot</a:t>
            </a:r>
            <a:r>
              <a:rPr lang="zh-CN" altLang="zh-CN" dirty="0" smtClean="0"/>
              <a:t>）</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2"/>
          <p:cNvSpPr>
            <a:spLocks noGrp="1"/>
          </p:cNvSpPr>
          <p:nvPr>
            <p:ph type="title"/>
          </p:nvPr>
        </p:nvSpPr>
        <p:spPr/>
        <p:txBody>
          <a:bodyPr/>
          <a:lstStyle/>
          <a:p>
            <a:r>
              <a:rPr lang="zh-CN" altLang="en-US" dirty="0"/>
              <a:t>即期外汇交易</a:t>
            </a:r>
            <a:r>
              <a:rPr lang="zh-CN" altLang="zh-CN" dirty="0"/>
              <a:t>（</a:t>
            </a:r>
            <a:r>
              <a:rPr lang="en-US" altLang="zh-CN" dirty="0"/>
              <a:t>FX Spot</a:t>
            </a:r>
            <a:r>
              <a:rPr lang="zh-CN" altLang="zh-CN" dirty="0"/>
              <a:t>）</a:t>
            </a:r>
            <a:endParaRPr lang="zh-CN" altLang="en-US" dirty="0"/>
          </a:p>
        </p:txBody>
      </p:sp>
    </p:spTree>
  </p:cSld>
  <p:clrMapOvr>
    <a:masterClrMapping/>
  </p:clrMapOvr>
</p:sld>
</file>

<file path=ppt/tags/tag1.xml><?xml version="1.0" encoding="utf-8"?>
<p:tagLst xmlns:p="http://schemas.openxmlformats.org/presentationml/2006/main">
  <p:tag name="commondata" val="eyJoZGlkIjoiNGQwMzY0NzgyN2RmNmM5M2EyMWQyNzZiMDU2YzNhNzM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1357</Words>
  <Application>WPS 演示</Application>
  <PresentationFormat>全屏显示(4:3)</PresentationFormat>
  <Paragraphs>112</Paragraphs>
  <Slides>30</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30</vt:i4>
      </vt:variant>
    </vt:vector>
  </HeadingPairs>
  <TitlesOfParts>
    <vt:vector size="50" baseType="lpstr">
      <vt:lpstr>Arial</vt:lpstr>
      <vt:lpstr>宋体</vt:lpstr>
      <vt:lpstr>Wingdings</vt:lpstr>
      <vt:lpstr>Wingdings 3</vt:lpstr>
      <vt:lpstr>Verdana</vt:lpstr>
      <vt:lpstr>Wingdings 2</vt:lpstr>
      <vt:lpstr>华文楷体</vt:lpstr>
      <vt:lpstr>Lucida Sans Unicode</vt:lpstr>
      <vt:lpstr>华文琥珀</vt:lpstr>
      <vt:lpstr>方正舒体</vt:lpstr>
      <vt:lpstr>微软雅黑</vt:lpstr>
      <vt:lpstr>Arial Unicode MS</vt:lpstr>
      <vt:lpstr>黑体</vt:lpstr>
      <vt:lpstr>Calibri</vt:lpstr>
      <vt:lpstr>Arial</vt:lpstr>
      <vt:lpstr>楷体</vt:lpstr>
      <vt:lpstr>Lucida Sans Unicode</vt:lpstr>
      <vt:lpstr>聚合</vt:lpstr>
      <vt:lpstr>1_聚合</vt:lpstr>
      <vt:lpstr>2_聚合</vt:lpstr>
      <vt:lpstr>   国际金融      第4章  外汇交易                      </vt:lpstr>
      <vt:lpstr>外汇交易的概念</vt:lpstr>
      <vt:lpstr>外汇交易的参与者</vt:lpstr>
      <vt:lpstr>外汇交易的三个层次</vt:lpstr>
      <vt:lpstr>外汇交易的目的</vt:lpstr>
      <vt:lpstr>外汇交易的工具</vt:lpstr>
      <vt:lpstr>五种形式</vt:lpstr>
      <vt:lpstr>即期外汇交易（FX Spot）</vt:lpstr>
      <vt:lpstr>即期外汇交易（FX Spot）</vt:lpstr>
      <vt:lpstr>远期外汇交易（FX Forward）</vt:lpstr>
      <vt:lpstr>远期外汇交易（FX Forward）</vt:lpstr>
      <vt:lpstr>掉期交易（Swap Transaction)</vt:lpstr>
      <vt:lpstr>掉期交易（Swap Transaction)</vt:lpstr>
      <vt:lpstr>掉期交易（Swap Transaction)</vt:lpstr>
      <vt:lpstr>掉期交易（Swap Transaction)</vt:lpstr>
      <vt:lpstr>掉期交易（Swap Transaction)</vt:lpstr>
      <vt:lpstr>套汇交易(Arbitrage Transaction)</vt:lpstr>
      <vt:lpstr>套汇交易(Arbitrage Transaction)</vt:lpstr>
      <vt:lpstr>套利交易</vt:lpstr>
      <vt:lpstr>套利交易</vt:lpstr>
      <vt:lpstr>五种形式</vt:lpstr>
      <vt:lpstr>外汇期货交易</vt:lpstr>
      <vt:lpstr>外汇期权交易</vt:lpstr>
      <vt:lpstr>外汇期权交易</vt:lpstr>
      <vt:lpstr>互换交易（Swaps）</vt:lpstr>
      <vt:lpstr>互换交易（Swaps）</vt:lpstr>
      <vt:lpstr>外汇期权交易</vt:lpstr>
      <vt:lpstr>远期利率协议（FRA）</vt:lpstr>
      <vt:lpstr>无本金交割远期（NDF）</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岁月静好</cp:lastModifiedBy>
  <cp:revision>129</cp:revision>
  <dcterms:created xsi:type="dcterms:W3CDTF">2007-02-20T07:59:00Z</dcterms:created>
  <dcterms:modified xsi:type="dcterms:W3CDTF">2024-08-08T02:09:15Z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C39FF41957674248846ADF91D54C9ED2_13</vt:lpwstr>
  </property>
  <property fmtid="{D5CDD505-2E9C-101B-9397-08002B2CF9AE}" pid="3" name="KSOProductBuildVer">
    <vt:lpwstr>2052-12.1.0.16120</vt:lpwstr>
  </property>
</Properties>
</file>